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65" r:id="rId3"/>
    <p:sldId id="266" r:id="rId4"/>
    <p:sldId id="258" r:id="rId5"/>
    <p:sldId id="260" r:id="rId6"/>
    <p:sldId id="268" r:id="rId7"/>
    <p:sldId id="267" r:id="rId8"/>
    <p:sldId id="269" r:id="rId9"/>
    <p:sldId id="270" r:id="rId10"/>
    <p:sldId id="271" r:id="rId11"/>
    <p:sldId id="272" r:id="rId12"/>
    <p:sldId id="25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CD916"/>
    <a:srgbClr val="D6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44" autoAdjust="0"/>
    <p:restoredTop sz="94660"/>
  </p:normalViewPr>
  <p:slideViewPr>
    <p:cSldViewPr snapToGrid="0">
      <p:cViewPr>
        <p:scale>
          <a:sx n="50" d="100"/>
          <a:sy n="50" d="100"/>
        </p:scale>
        <p:origin x="180"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D58DCC-890D-4139-A398-CDEC5BB4C63F}" type="doc">
      <dgm:prSet loTypeId="urn:microsoft.com/office/officeart/2008/layout/LinedList" loCatId="list" qsTypeId="urn:microsoft.com/office/officeart/2005/8/quickstyle/3d1" qsCatId="3D" csTypeId="urn:microsoft.com/office/officeart/2005/8/colors/accent0_3" csCatId="mainScheme" phldr="1"/>
      <dgm:spPr/>
      <dgm:t>
        <a:bodyPr/>
        <a:lstStyle/>
        <a:p>
          <a:endParaRPr lang="en-US"/>
        </a:p>
      </dgm:t>
    </dgm:pt>
    <dgm:pt modelId="{0EFCD583-CDFC-4BA4-9B1D-921AA08FC488}">
      <dgm:prSet phldrT="[Text]"/>
      <dgm:spPr/>
      <dgm:t>
        <a:bodyPr/>
        <a:lstStyle/>
        <a:p>
          <a:pPr rtl="1"/>
          <a:r>
            <a:rPr lang="ar-EG" b="1" dirty="0">
              <a:solidFill>
                <a:schemeClr val="bg1"/>
              </a:solidFill>
              <a:latin typeface="Dubai" panose="020B0503030403030204" pitchFamily="34" charset="-78"/>
              <a:cs typeface="Dubai" panose="020B0503030403030204" pitchFamily="34" charset="-78"/>
            </a:rPr>
            <a:t>1. مقدمة</a:t>
          </a:r>
          <a:endParaRPr lang="en-US" b="1" dirty="0">
            <a:solidFill>
              <a:schemeClr val="bg1"/>
            </a:solidFill>
            <a:latin typeface="Dubai" panose="020B0503030403030204" pitchFamily="34" charset="-78"/>
            <a:cs typeface="Dubai" panose="020B0503030403030204" pitchFamily="34" charset="-78"/>
          </a:endParaRPr>
        </a:p>
      </dgm:t>
    </dgm:pt>
    <dgm:pt modelId="{866BECCE-96FA-4547-B8DB-FE2BEB989BBD}" type="parTrans" cxnId="{4874C041-72CC-475F-88EE-42694937D6CE}">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28D1F012-F0D7-401D-A620-A6D6C1F796FB}" type="sibTrans" cxnId="{4874C041-72CC-475F-88EE-42694937D6CE}">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18F1A140-0F68-445B-B429-E85DA26CB612}">
      <dgm:prSet phldrT="[Text]"/>
      <dgm:spPr/>
      <dgm:t>
        <a:bodyPr/>
        <a:lstStyle/>
        <a:p>
          <a:pPr rtl="1"/>
          <a:r>
            <a:rPr lang="ar-EG" b="1" dirty="0">
              <a:solidFill>
                <a:schemeClr val="bg1"/>
              </a:solidFill>
              <a:latin typeface="Dubai" panose="020B0503030403030204" pitchFamily="34" charset="-78"/>
              <a:cs typeface="Dubai" panose="020B0503030403030204" pitchFamily="34" charset="-78"/>
            </a:rPr>
            <a:t>2. أهداف المشروع وأهميته</a:t>
          </a:r>
          <a:endParaRPr lang="en-US" b="1" dirty="0">
            <a:solidFill>
              <a:schemeClr val="bg1"/>
            </a:solidFill>
            <a:latin typeface="Dubai" panose="020B0503030403030204" pitchFamily="34" charset="-78"/>
            <a:cs typeface="Dubai" panose="020B0503030403030204" pitchFamily="34" charset="-78"/>
          </a:endParaRPr>
        </a:p>
      </dgm:t>
    </dgm:pt>
    <dgm:pt modelId="{C1CA01FC-D725-4AC5-B2D5-8DD8F4E36A9A}" type="parTrans" cxnId="{C6A62849-56E8-43A0-B661-F6F4A8E4608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1C64F8BF-7489-4BE9-990C-4B9F462FEF9A}" type="sibTrans" cxnId="{C6A62849-56E8-43A0-B661-F6F4A8E4608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5E4D1F20-7BE0-41F5-8F1B-99909F43D24F}">
      <dgm:prSet phldrT="[Text]"/>
      <dgm:spPr/>
      <dgm:t>
        <a:bodyPr/>
        <a:lstStyle/>
        <a:p>
          <a:pPr rtl="1"/>
          <a:r>
            <a:rPr lang="ar-EG" b="1" dirty="0">
              <a:solidFill>
                <a:schemeClr val="bg1"/>
              </a:solidFill>
              <a:latin typeface="Dubai" panose="020B0503030403030204" pitchFamily="34" charset="-78"/>
              <a:cs typeface="Dubai" panose="020B0503030403030204" pitchFamily="34" charset="-78"/>
            </a:rPr>
            <a:t>3. دراسة الجدوى</a:t>
          </a:r>
          <a:endParaRPr lang="en-US" b="1" dirty="0">
            <a:solidFill>
              <a:schemeClr val="bg1"/>
            </a:solidFill>
            <a:latin typeface="Dubai" panose="020B0503030403030204" pitchFamily="34" charset="-78"/>
            <a:cs typeface="Dubai" panose="020B0503030403030204" pitchFamily="34" charset="-78"/>
          </a:endParaRPr>
        </a:p>
      </dgm:t>
    </dgm:pt>
    <dgm:pt modelId="{6009CBBE-1660-41A2-9565-58C601DA8B53}" type="parTrans" cxnId="{7CBCD5BF-489A-417E-99D8-E38F5347AA92}">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A6D104A1-9BA4-4EDC-B545-A82B25278432}" type="sibTrans" cxnId="{7CBCD5BF-489A-417E-99D8-E38F5347AA92}">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60F5393E-7340-42BC-A04C-D480B1A7EEA4}">
      <dgm:prSet phldrT="[Text]"/>
      <dgm:spPr/>
      <dgm:t>
        <a:bodyPr/>
        <a:lstStyle/>
        <a:p>
          <a:pPr rtl="1"/>
          <a:r>
            <a:rPr lang="ar-EG" b="1" dirty="0">
              <a:solidFill>
                <a:schemeClr val="bg1"/>
              </a:solidFill>
              <a:latin typeface="Dubai" panose="020B0503030403030204" pitchFamily="34" charset="-78"/>
              <a:cs typeface="Dubai" panose="020B0503030403030204" pitchFamily="34" charset="-78"/>
            </a:rPr>
            <a:t>4. تصميم النظام</a:t>
          </a:r>
          <a:endParaRPr lang="en-US" b="1" dirty="0">
            <a:solidFill>
              <a:schemeClr val="bg1"/>
            </a:solidFill>
            <a:latin typeface="Dubai" panose="020B0503030403030204" pitchFamily="34" charset="-78"/>
            <a:cs typeface="Dubai" panose="020B0503030403030204" pitchFamily="34" charset="-78"/>
          </a:endParaRPr>
        </a:p>
      </dgm:t>
    </dgm:pt>
    <dgm:pt modelId="{91FAC517-DDB3-4FEC-8867-35489A97EBDB}" type="parTrans" cxnId="{9C02EC50-A0A5-4B8B-98F5-355AC75B543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19CB74C6-4DD5-4B88-BBD8-D9F154B845F9}" type="sibTrans" cxnId="{9C02EC50-A0A5-4B8B-98F5-355AC75B543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DB1B3659-D3AE-42C5-943F-1CC50469CA91}">
      <dgm:prSet phldrT="[Text]"/>
      <dgm:spPr/>
      <dgm:t>
        <a:bodyPr/>
        <a:lstStyle/>
        <a:p>
          <a:pPr rtl="1"/>
          <a:r>
            <a:rPr lang="ar-EG" b="1" dirty="0">
              <a:solidFill>
                <a:schemeClr val="bg1"/>
              </a:solidFill>
              <a:latin typeface="Dubai" panose="020B0503030403030204" pitchFamily="34" charset="-78"/>
              <a:cs typeface="Dubai" panose="020B0503030403030204" pitchFamily="34" charset="-78"/>
            </a:rPr>
            <a:t>5. تنفيذ النظام</a:t>
          </a:r>
          <a:endParaRPr lang="en-US" b="1" dirty="0">
            <a:solidFill>
              <a:schemeClr val="bg1"/>
            </a:solidFill>
            <a:latin typeface="Dubai" panose="020B0503030403030204" pitchFamily="34" charset="-78"/>
            <a:cs typeface="Dubai" panose="020B0503030403030204" pitchFamily="34" charset="-78"/>
          </a:endParaRPr>
        </a:p>
      </dgm:t>
    </dgm:pt>
    <dgm:pt modelId="{C80B1660-CB91-474D-A701-1AE584EB0493}" type="parTrans" cxnId="{D08C9A66-CE7F-49C1-9864-737D2A483014}">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C7EC6CC7-A6E0-4ACC-8FF1-0677151F1D5C}" type="sibTrans" cxnId="{D08C9A66-CE7F-49C1-9864-737D2A483014}">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681E8A12-CCE2-4DF0-8F8A-4EE136C27F3F}">
      <dgm:prSet phldrT="[Text]"/>
      <dgm:spPr/>
      <dgm:t>
        <a:bodyPr/>
        <a:lstStyle/>
        <a:p>
          <a:pPr rtl="1"/>
          <a:r>
            <a:rPr lang="ar-EG" b="1">
              <a:solidFill>
                <a:schemeClr val="bg1"/>
              </a:solidFill>
              <a:latin typeface="Dubai" panose="020B0503030403030204" pitchFamily="34" charset="-78"/>
              <a:cs typeface="Dubai" panose="020B0503030403030204" pitchFamily="34" charset="-78"/>
            </a:rPr>
            <a:t>6. الاختبار والتقييم</a:t>
          </a:r>
          <a:endParaRPr lang="en-US" b="1" dirty="0">
            <a:solidFill>
              <a:schemeClr val="bg1"/>
            </a:solidFill>
            <a:latin typeface="Dubai" panose="020B0503030403030204" pitchFamily="34" charset="-78"/>
            <a:cs typeface="Dubai" panose="020B0503030403030204" pitchFamily="34" charset="-78"/>
          </a:endParaRPr>
        </a:p>
      </dgm:t>
    </dgm:pt>
    <dgm:pt modelId="{11A8BB4B-5DBA-4655-B98D-EF5719D8FB63}" type="parTrans" cxnId="{D513F555-E2DD-4D8B-92D1-DED2E1B5438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ED07F6CF-0BDD-4AB0-9FF4-50DB1E11F4B6}" type="sibTrans" cxnId="{D513F555-E2DD-4D8B-92D1-DED2E1B5438D}">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9169D33C-A33F-4DE1-89AA-447596183AE1}">
      <dgm:prSet phldrT="[Text]"/>
      <dgm:spPr/>
      <dgm:t>
        <a:bodyPr/>
        <a:lstStyle/>
        <a:p>
          <a:pPr rtl="1"/>
          <a:r>
            <a:rPr lang="ar-EG" b="1">
              <a:solidFill>
                <a:schemeClr val="bg1"/>
              </a:solidFill>
              <a:latin typeface="Dubai" panose="020B0503030403030204" pitchFamily="34" charset="-78"/>
              <a:cs typeface="Dubai" panose="020B0503030403030204" pitchFamily="34" charset="-78"/>
            </a:rPr>
            <a:t>7. الأسئلة والمناقشة</a:t>
          </a:r>
          <a:endParaRPr lang="en-US" b="1" dirty="0">
            <a:solidFill>
              <a:schemeClr val="bg1"/>
            </a:solidFill>
            <a:latin typeface="Dubai" panose="020B0503030403030204" pitchFamily="34" charset="-78"/>
            <a:cs typeface="Dubai" panose="020B0503030403030204" pitchFamily="34" charset="-78"/>
          </a:endParaRPr>
        </a:p>
      </dgm:t>
    </dgm:pt>
    <dgm:pt modelId="{7C4D3CB4-1F00-435C-A3CD-6EFF6D06AA24}" type="parTrans" cxnId="{5D5F2708-1C5F-4A19-9E5E-762601CF7AE4}">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7A124568-8ECF-4E06-8805-02BC1FF82713}" type="sibTrans" cxnId="{5D5F2708-1C5F-4A19-9E5E-762601CF7AE4}">
      <dgm:prSet/>
      <dgm:spPr/>
      <dgm:t>
        <a:bodyPr/>
        <a:lstStyle/>
        <a:p>
          <a:pPr rtl="1"/>
          <a:endParaRPr lang="en-US" b="1">
            <a:solidFill>
              <a:schemeClr val="bg1"/>
            </a:solidFill>
            <a:latin typeface="Dubai" panose="020B0503030403030204" pitchFamily="34" charset="-78"/>
            <a:cs typeface="Dubai" panose="020B0503030403030204" pitchFamily="34" charset="-78"/>
          </a:endParaRPr>
        </a:p>
      </dgm:t>
    </dgm:pt>
    <dgm:pt modelId="{950AFA0E-318F-44CC-8D8A-E5557D1FCD0E}" type="pres">
      <dgm:prSet presAssocID="{ABD58DCC-890D-4139-A398-CDEC5BB4C63F}" presName="vert0" presStyleCnt="0">
        <dgm:presLayoutVars>
          <dgm:dir val="rev"/>
          <dgm:animOne val="branch"/>
          <dgm:animLvl val="lvl"/>
        </dgm:presLayoutVars>
      </dgm:prSet>
      <dgm:spPr/>
    </dgm:pt>
    <dgm:pt modelId="{A8BABE61-7C99-452F-9204-9BDE8130637C}" type="pres">
      <dgm:prSet presAssocID="{0EFCD583-CDFC-4BA4-9B1D-921AA08FC488}" presName="thickLine" presStyleLbl="alignNode1" presStyleIdx="0" presStyleCnt="7"/>
      <dgm:spPr/>
    </dgm:pt>
    <dgm:pt modelId="{57BADAF8-BDBC-4A7E-9F98-E4AD059D00EA}" type="pres">
      <dgm:prSet presAssocID="{0EFCD583-CDFC-4BA4-9B1D-921AA08FC488}" presName="horz1" presStyleCnt="0"/>
      <dgm:spPr/>
    </dgm:pt>
    <dgm:pt modelId="{EF596743-0762-44F0-AD64-6B512697BB72}" type="pres">
      <dgm:prSet presAssocID="{0EFCD583-CDFC-4BA4-9B1D-921AA08FC488}" presName="tx1" presStyleLbl="revTx" presStyleIdx="0" presStyleCnt="7"/>
      <dgm:spPr/>
    </dgm:pt>
    <dgm:pt modelId="{A4B0E629-3808-4AC4-B0FF-BB2ABBAD1155}" type="pres">
      <dgm:prSet presAssocID="{0EFCD583-CDFC-4BA4-9B1D-921AA08FC488}" presName="vert1" presStyleCnt="0"/>
      <dgm:spPr/>
    </dgm:pt>
    <dgm:pt modelId="{AB18D841-B386-4D9D-ABB6-7607C9E56E92}" type="pres">
      <dgm:prSet presAssocID="{18F1A140-0F68-445B-B429-E85DA26CB612}" presName="thickLine" presStyleLbl="alignNode1" presStyleIdx="1" presStyleCnt="7"/>
      <dgm:spPr/>
    </dgm:pt>
    <dgm:pt modelId="{2F6CC224-9AEE-462F-A97B-24E4AEDBE594}" type="pres">
      <dgm:prSet presAssocID="{18F1A140-0F68-445B-B429-E85DA26CB612}" presName="horz1" presStyleCnt="0"/>
      <dgm:spPr/>
    </dgm:pt>
    <dgm:pt modelId="{648E2CD3-01B1-4649-8459-C54EF3EA528E}" type="pres">
      <dgm:prSet presAssocID="{18F1A140-0F68-445B-B429-E85DA26CB612}" presName="tx1" presStyleLbl="revTx" presStyleIdx="1" presStyleCnt="7"/>
      <dgm:spPr/>
    </dgm:pt>
    <dgm:pt modelId="{9B45BAE7-35CB-4673-ADB7-E6A1CE73563F}" type="pres">
      <dgm:prSet presAssocID="{18F1A140-0F68-445B-B429-E85DA26CB612}" presName="vert1" presStyleCnt="0"/>
      <dgm:spPr/>
    </dgm:pt>
    <dgm:pt modelId="{6148B441-FD99-4834-91FB-5071EE8E2F8C}" type="pres">
      <dgm:prSet presAssocID="{5E4D1F20-7BE0-41F5-8F1B-99909F43D24F}" presName="thickLine" presStyleLbl="alignNode1" presStyleIdx="2" presStyleCnt="7"/>
      <dgm:spPr/>
    </dgm:pt>
    <dgm:pt modelId="{E2F5C4A1-9C38-46A6-A923-15AB8FEE1E2C}" type="pres">
      <dgm:prSet presAssocID="{5E4D1F20-7BE0-41F5-8F1B-99909F43D24F}" presName="horz1" presStyleCnt="0"/>
      <dgm:spPr/>
    </dgm:pt>
    <dgm:pt modelId="{E2B17B14-694E-4022-BB82-2337D483D4E5}" type="pres">
      <dgm:prSet presAssocID="{5E4D1F20-7BE0-41F5-8F1B-99909F43D24F}" presName="tx1" presStyleLbl="revTx" presStyleIdx="2" presStyleCnt="7"/>
      <dgm:spPr/>
    </dgm:pt>
    <dgm:pt modelId="{06590167-FEF0-4FE7-9323-ED5CCDAFBDE6}" type="pres">
      <dgm:prSet presAssocID="{5E4D1F20-7BE0-41F5-8F1B-99909F43D24F}" presName="vert1" presStyleCnt="0"/>
      <dgm:spPr/>
    </dgm:pt>
    <dgm:pt modelId="{228A015C-EDFB-4206-80AA-63C747836A4A}" type="pres">
      <dgm:prSet presAssocID="{60F5393E-7340-42BC-A04C-D480B1A7EEA4}" presName="thickLine" presStyleLbl="alignNode1" presStyleIdx="3" presStyleCnt="7"/>
      <dgm:spPr/>
    </dgm:pt>
    <dgm:pt modelId="{EDF84FD3-A2FF-42ED-B8E7-3689A685A3E7}" type="pres">
      <dgm:prSet presAssocID="{60F5393E-7340-42BC-A04C-D480B1A7EEA4}" presName="horz1" presStyleCnt="0"/>
      <dgm:spPr/>
    </dgm:pt>
    <dgm:pt modelId="{3DED39B4-CD80-420F-80E0-95649E4BE5F9}" type="pres">
      <dgm:prSet presAssocID="{60F5393E-7340-42BC-A04C-D480B1A7EEA4}" presName="tx1" presStyleLbl="revTx" presStyleIdx="3" presStyleCnt="7"/>
      <dgm:spPr/>
    </dgm:pt>
    <dgm:pt modelId="{8AE27A07-CEA4-48C1-8CAA-EC9D495998A5}" type="pres">
      <dgm:prSet presAssocID="{60F5393E-7340-42BC-A04C-D480B1A7EEA4}" presName="vert1" presStyleCnt="0"/>
      <dgm:spPr/>
    </dgm:pt>
    <dgm:pt modelId="{54220E06-BA55-4A19-9188-3A188E038D01}" type="pres">
      <dgm:prSet presAssocID="{DB1B3659-D3AE-42C5-943F-1CC50469CA91}" presName="thickLine" presStyleLbl="alignNode1" presStyleIdx="4" presStyleCnt="7"/>
      <dgm:spPr/>
    </dgm:pt>
    <dgm:pt modelId="{5E7C03F3-9909-4329-9DCF-31A9112B8587}" type="pres">
      <dgm:prSet presAssocID="{DB1B3659-D3AE-42C5-943F-1CC50469CA91}" presName="horz1" presStyleCnt="0"/>
      <dgm:spPr/>
    </dgm:pt>
    <dgm:pt modelId="{A18567AA-0996-4CC9-B345-E59908ECF5AA}" type="pres">
      <dgm:prSet presAssocID="{DB1B3659-D3AE-42C5-943F-1CC50469CA91}" presName="tx1" presStyleLbl="revTx" presStyleIdx="4" presStyleCnt="7"/>
      <dgm:spPr/>
    </dgm:pt>
    <dgm:pt modelId="{CC6C9D76-2CEC-457C-83BB-BF5E01F71283}" type="pres">
      <dgm:prSet presAssocID="{DB1B3659-D3AE-42C5-943F-1CC50469CA91}" presName="vert1" presStyleCnt="0"/>
      <dgm:spPr/>
    </dgm:pt>
    <dgm:pt modelId="{585DC724-B57C-49AD-8B37-6BA90211E1F6}" type="pres">
      <dgm:prSet presAssocID="{681E8A12-CCE2-4DF0-8F8A-4EE136C27F3F}" presName="thickLine" presStyleLbl="alignNode1" presStyleIdx="5" presStyleCnt="7"/>
      <dgm:spPr/>
    </dgm:pt>
    <dgm:pt modelId="{29D9C6AE-EEBE-4C24-9FE8-44D0AEE95E1E}" type="pres">
      <dgm:prSet presAssocID="{681E8A12-CCE2-4DF0-8F8A-4EE136C27F3F}" presName="horz1" presStyleCnt="0"/>
      <dgm:spPr/>
    </dgm:pt>
    <dgm:pt modelId="{6264CD12-0BAD-4C44-930E-A4421C60C2BC}" type="pres">
      <dgm:prSet presAssocID="{681E8A12-CCE2-4DF0-8F8A-4EE136C27F3F}" presName="tx1" presStyleLbl="revTx" presStyleIdx="5" presStyleCnt="7"/>
      <dgm:spPr/>
    </dgm:pt>
    <dgm:pt modelId="{21B6A351-49F4-4FCE-BE59-B1D6C0258E55}" type="pres">
      <dgm:prSet presAssocID="{681E8A12-CCE2-4DF0-8F8A-4EE136C27F3F}" presName="vert1" presStyleCnt="0"/>
      <dgm:spPr/>
    </dgm:pt>
    <dgm:pt modelId="{60F9BC62-EF6F-4393-A7F6-404F7787A2F6}" type="pres">
      <dgm:prSet presAssocID="{9169D33C-A33F-4DE1-89AA-447596183AE1}" presName="thickLine" presStyleLbl="alignNode1" presStyleIdx="6" presStyleCnt="7"/>
      <dgm:spPr/>
    </dgm:pt>
    <dgm:pt modelId="{BBC9537B-0DE0-4672-BA83-C8DFA45DF6C8}" type="pres">
      <dgm:prSet presAssocID="{9169D33C-A33F-4DE1-89AA-447596183AE1}" presName="horz1" presStyleCnt="0"/>
      <dgm:spPr/>
    </dgm:pt>
    <dgm:pt modelId="{5DE36E00-4BD7-4433-B25F-BFE3D3967241}" type="pres">
      <dgm:prSet presAssocID="{9169D33C-A33F-4DE1-89AA-447596183AE1}" presName="tx1" presStyleLbl="revTx" presStyleIdx="6" presStyleCnt="7"/>
      <dgm:spPr/>
    </dgm:pt>
    <dgm:pt modelId="{5D8F28D6-76D6-4629-A930-341830182285}" type="pres">
      <dgm:prSet presAssocID="{9169D33C-A33F-4DE1-89AA-447596183AE1}" presName="vert1" presStyleCnt="0"/>
      <dgm:spPr/>
    </dgm:pt>
  </dgm:ptLst>
  <dgm:cxnLst>
    <dgm:cxn modelId="{5D5F2708-1C5F-4A19-9E5E-762601CF7AE4}" srcId="{ABD58DCC-890D-4139-A398-CDEC5BB4C63F}" destId="{9169D33C-A33F-4DE1-89AA-447596183AE1}" srcOrd="6" destOrd="0" parTransId="{7C4D3CB4-1F00-435C-A3CD-6EFF6D06AA24}" sibTransId="{7A124568-8ECF-4E06-8805-02BC1FF82713}"/>
    <dgm:cxn modelId="{4DF67908-1D4C-4270-9AD6-6543A4FBC9FC}" type="presOf" srcId="{DB1B3659-D3AE-42C5-943F-1CC50469CA91}" destId="{A18567AA-0996-4CC9-B345-E59908ECF5AA}" srcOrd="0" destOrd="0" presId="urn:microsoft.com/office/officeart/2008/layout/LinedList"/>
    <dgm:cxn modelId="{BC685A23-3FE6-40E9-B2AF-2BBC2329DDA4}" type="presOf" srcId="{5E4D1F20-7BE0-41F5-8F1B-99909F43D24F}" destId="{E2B17B14-694E-4022-BB82-2337D483D4E5}" srcOrd="0" destOrd="0" presId="urn:microsoft.com/office/officeart/2008/layout/LinedList"/>
    <dgm:cxn modelId="{02124128-EB44-4930-AA61-179BF107EFEC}" type="presOf" srcId="{0EFCD583-CDFC-4BA4-9B1D-921AA08FC488}" destId="{EF596743-0762-44F0-AD64-6B512697BB72}" srcOrd="0" destOrd="0" presId="urn:microsoft.com/office/officeart/2008/layout/LinedList"/>
    <dgm:cxn modelId="{018EB52E-D3D3-4F01-862A-25B8D4BA4B15}" type="presOf" srcId="{681E8A12-CCE2-4DF0-8F8A-4EE136C27F3F}" destId="{6264CD12-0BAD-4C44-930E-A4421C60C2BC}" srcOrd="0" destOrd="0" presId="urn:microsoft.com/office/officeart/2008/layout/LinedList"/>
    <dgm:cxn modelId="{4874C041-72CC-475F-88EE-42694937D6CE}" srcId="{ABD58DCC-890D-4139-A398-CDEC5BB4C63F}" destId="{0EFCD583-CDFC-4BA4-9B1D-921AA08FC488}" srcOrd="0" destOrd="0" parTransId="{866BECCE-96FA-4547-B8DB-FE2BEB989BBD}" sibTransId="{28D1F012-F0D7-401D-A620-A6D6C1F796FB}"/>
    <dgm:cxn modelId="{D08C9A66-CE7F-49C1-9864-737D2A483014}" srcId="{ABD58DCC-890D-4139-A398-CDEC5BB4C63F}" destId="{DB1B3659-D3AE-42C5-943F-1CC50469CA91}" srcOrd="4" destOrd="0" parTransId="{C80B1660-CB91-474D-A701-1AE584EB0493}" sibTransId="{C7EC6CC7-A6E0-4ACC-8FF1-0677151F1D5C}"/>
    <dgm:cxn modelId="{C6A62849-56E8-43A0-B661-F6F4A8E4608D}" srcId="{ABD58DCC-890D-4139-A398-CDEC5BB4C63F}" destId="{18F1A140-0F68-445B-B429-E85DA26CB612}" srcOrd="1" destOrd="0" parTransId="{C1CA01FC-D725-4AC5-B2D5-8DD8F4E36A9A}" sibTransId="{1C64F8BF-7489-4BE9-990C-4B9F462FEF9A}"/>
    <dgm:cxn modelId="{9C02EC50-A0A5-4B8B-98F5-355AC75B543D}" srcId="{ABD58DCC-890D-4139-A398-CDEC5BB4C63F}" destId="{60F5393E-7340-42BC-A04C-D480B1A7EEA4}" srcOrd="3" destOrd="0" parTransId="{91FAC517-DDB3-4FEC-8867-35489A97EBDB}" sibTransId="{19CB74C6-4DD5-4B88-BBD8-D9F154B845F9}"/>
    <dgm:cxn modelId="{4FBD0553-2011-4BEA-B59F-0771B83C8FDC}" type="presOf" srcId="{9169D33C-A33F-4DE1-89AA-447596183AE1}" destId="{5DE36E00-4BD7-4433-B25F-BFE3D3967241}" srcOrd="0" destOrd="0" presId="urn:microsoft.com/office/officeart/2008/layout/LinedList"/>
    <dgm:cxn modelId="{D513F555-E2DD-4D8B-92D1-DED2E1B5438D}" srcId="{ABD58DCC-890D-4139-A398-CDEC5BB4C63F}" destId="{681E8A12-CCE2-4DF0-8F8A-4EE136C27F3F}" srcOrd="5" destOrd="0" parTransId="{11A8BB4B-5DBA-4655-B98D-EF5719D8FB63}" sibTransId="{ED07F6CF-0BDD-4AB0-9FF4-50DB1E11F4B6}"/>
    <dgm:cxn modelId="{7CBCD5BF-489A-417E-99D8-E38F5347AA92}" srcId="{ABD58DCC-890D-4139-A398-CDEC5BB4C63F}" destId="{5E4D1F20-7BE0-41F5-8F1B-99909F43D24F}" srcOrd="2" destOrd="0" parTransId="{6009CBBE-1660-41A2-9565-58C601DA8B53}" sibTransId="{A6D104A1-9BA4-4EDC-B545-A82B25278432}"/>
    <dgm:cxn modelId="{4CCBB9E1-F363-4908-AAEE-F450CE4D011A}" type="presOf" srcId="{18F1A140-0F68-445B-B429-E85DA26CB612}" destId="{648E2CD3-01B1-4649-8459-C54EF3EA528E}" srcOrd="0" destOrd="0" presId="urn:microsoft.com/office/officeart/2008/layout/LinedList"/>
    <dgm:cxn modelId="{7405B1E2-467D-4EC2-93C0-15C0BCCF3CE6}" type="presOf" srcId="{ABD58DCC-890D-4139-A398-CDEC5BB4C63F}" destId="{950AFA0E-318F-44CC-8D8A-E5557D1FCD0E}" srcOrd="0" destOrd="0" presId="urn:microsoft.com/office/officeart/2008/layout/LinedList"/>
    <dgm:cxn modelId="{CEA67DE5-B042-4133-9DBA-F8C6F7505511}" type="presOf" srcId="{60F5393E-7340-42BC-A04C-D480B1A7EEA4}" destId="{3DED39B4-CD80-420F-80E0-95649E4BE5F9}" srcOrd="0" destOrd="0" presId="urn:microsoft.com/office/officeart/2008/layout/LinedList"/>
    <dgm:cxn modelId="{1CA3061A-5840-48BF-9CE5-455C935B8EB7}" type="presParOf" srcId="{950AFA0E-318F-44CC-8D8A-E5557D1FCD0E}" destId="{A8BABE61-7C99-452F-9204-9BDE8130637C}" srcOrd="0" destOrd="0" presId="urn:microsoft.com/office/officeart/2008/layout/LinedList"/>
    <dgm:cxn modelId="{CB003229-C960-437F-B4FF-A2D32F58EC78}" type="presParOf" srcId="{950AFA0E-318F-44CC-8D8A-E5557D1FCD0E}" destId="{57BADAF8-BDBC-4A7E-9F98-E4AD059D00EA}" srcOrd="1" destOrd="0" presId="urn:microsoft.com/office/officeart/2008/layout/LinedList"/>
    <dgm:cxn modelId="{749EFF56-A0C1-437F-82A0-6D0BE143FE7E}" type="presParOf" srcId="{57BADAF8-BDBC-4A7E-9F98-E4AD059D00EA}" destId="{EF596743-0762-44F0-AD64-6B512697BB72}" srcOrd="0" destOrd="0" presId="urn:microsoft.com/office/officeart/2008/layout/LinedList"/>
    <dgm:cxn modelId="{A946407C-2E6F-4C60-BB79-00AB176DEED3}" type="presParOf" srcId="{57BADAF8-BDBC-4A7E-9F98-E4AD059D00EA}" destId="{A4B0E629-3808-4AC4-B0FF-BB2ABBAD1155}" srcOrd="1" destOrd="0" presId="urn:microsoft.com/office/officeart/2008/layout/LinedList"/>
    <dgm:cxn modelId="{7B82C09F-3C59-42FF-B396-C1274C0AF371}" type="presParOf" srcId="{950AFA0E-318F-44CC-8D8A-E5557D1FCD0E}" destId="{AB18D841-B386-4D9D-ABB6-7607C9E56E92}" srcOrd="2" destOrd="0" presId="urn:microsoft.com/office/officeart/2008/layout/LinedList"/>
    <dgm:cxn modelId="{E00CCEF4-08AF-4FE4-AF43-FD6129BC7D12}" type="presParOf" srcId="{950AFA0E-318F-44CC-8D8A-E5557D1FCD0E}" destId="{2F6CC224-9AEE-462F-A97B-24E4AEDBE594}" srcOrd="3" destOrd="0" presId="urn:microsoft.com/office/officeart/2008/layout/LinedList"/>
    <dgm:cxn modelId="{0AA71378-7444-4508-B4C3-D681D59FFBC5}" type="presParOf" srcId="{2F6CC224-9AEE-462F-A97B-24E4AEDBE594}" destId="{648E2CD3-01B1-4649-8459-C54EF3EA528E}" srcOrd="0" destOrd="0" presId="urn:microsoft.com/office/officeart/2008/layout/LinedList"/>
    <dgm:cxn modelId="{86A6D0D3-C5E4-4F4A-8D96-568D800C6A6A}" type="presParOf" srcId="{2F6CC224-9AEE-462F-A97B-24E4AEDBE594}" destId="{9B45BAE7-35CB-4673-ADB7-E6A1CE73563F}" srcOrd="1" destOrd="0" presId="urn:microsoft.com/office/officeart/2008/layout/LinedList"/>
    <dgm:cxn modelId="{2F3FCA37-6A14-4A40-A8EF-161F6F782CAA}" type="presParOf" srcId="{950AFA0E-318F-44CC-8D8A-E5557D1FCD0E}" destId="{6148B441-FD99-4834-91FB-5071EE8E2F8C}" srcOrd="4" destOrd="0" presId="urn:microsoft.com/office/officeart/2008/layout/LinedList"/>
    <dgm:cxn modelId="{4B73BB85-EED5-4BF9-87E1-08CD4ABDB782}" type="presParOf" srcId="{950AFA0E-318F-44CC-8D8A-E5557D1FCD0E}" destId="{E2F5C4A1-9C38-46A6-A923-15AB8FEE1E2C}" srcOrd="5" destOrd="0" presId="urn:microsoft.com/office/officeart/2008/layout/LinedList"/>
    <dgm:cxn modelId="{C69B6AF6-8089-44A9-8589-4B5857A737CF}" type="presParOf" srcId="{E2F5C4A1-9C38-46A6-A923-15AB8FEE1E2C}" destId="{E2B17B14-694E-4022-BB82-2337D483D4E5}" srcOrd="0" destOrd="0" presId="urn:microsoft.com/office/officeart/2008/layout/LinedList"/>
    <dgm:cxn modelId="{3084BCDF-2178-48E2-BEC3-9582207F597B}" type="presParOf" srcId="{E2F5C4A1-9C38-46A6-A923-15AB8FEE1E2C}" destId="{06590167-FEF0-4FE7-9323-ED5CCDAFBDE6}" srcOrd="1" destOrd="0" presId="urn:microsoft.com/office/officeart/2008/layout/LinedList"/>
    <dgm:cxn modelId="{50885476-59DF-479F-B359-1BCBB0CFAF1D}" type="presParOf" srcId="{950AFA0E-318F-44CC-8D8A-E5557D1FCD0E}" destId="{228A015C-EDFB-4206-80AA-63C747836A4A}" srcOrd="6" destOrd="0" presId="urn:microsoft.com/office/officeart/2008/layout/LinedList"/>
    <dgm:cxn modelId="{1B863BE1-3990-4A8F-B02B-A7004DE7113E}" type="presParOf" srcId="{950AFA0E-318F-44CC-8D8A-E5557D1FCD0E}" destId="{EDF84FD3-A2FF-42ED-B8E7-3689A685A3E7}" srcOrd="7" destOrd="0" presId="urn:microsoft.com/office/officeart/2008/layout/LinedList"/>
    <dgm:cxn modelId="{C773B3BE-8631-43C2-90F1-9B231DBC786B}" type="presParOf" srcId="{EDF84FD3-A2FF-42ED-B8E7-3689A685A3E7}" destId="{3DED39B4-CD80-420F-80E0-95649E4BE5F9}" srcOrd="0" destOrd="0" presId="urn:microsoft.com/office/officeart/2008/layout/LinedList"/>
    <dgm:cxn modelId="{458DD5A0-0A3F-46FE-8482-53AD04BEF101}" type="presParOf" srcId="{EDF84FD3-A2FF-42ED-B8E7-3689A685A3E7}" destId="{8AE27A07-CEA4-48C1-8CAA-EC9D495998A5}" srcOrd="1" destOrd="0" presId="urn:microsoft.com/office/officeart/2008/layout/LinedList"/>
    <dgm:cxn modelId="{6FF39823-C7C7-4139-B198-2D9461C5C83B}" type="presParOf" srcId="{950AFA0E-318F-44CC-8D8A-E5557D1FCD0E}" destId="{54220E06-BA55-4A19-9188-3A188E038D01}" srcOrd="8" destOrd="0" presId="urn:microsoft.com/office/officeart/2008/layout/LinedList"/>
    <dgm:cxn modelId="{966306A6-D8E3-49A2-8293-BF13F5D0DFE3}" type="presParOf" srcId="{950AFA0E-318F-44CC-8D8A-E5557D1FCD0E}" destId="{5E7C03F3-9909-4329-9DCF-31A9112B8587}" srcOrd="9" destOrd="0" presId="urn:microsoft.com/office/officeart/2008/layout/LinedList"/>
    <dgm:cxn modelId="{438C0E29-C946-4FA5-8AB1-46B7A0838FE2}" type="presParOf" srcId="{5E7C03F3-9909-4329-9DCF-31A9112B8587}" destId="{A18567AA-0996-4CC9-B345-E59908ECF5AA}" srcOrd="0" destOrd="0" presId="urn:microsoft.com/office/officeart/2008/layout/LinedList"/>
    <dgm:cxn modelId="{F5A9190C-744C-4BEC-A79F-E17FB7A7A503}" type="presParOf" srcId="{5E7C03F3-9909-4329-9DCF-31A9112B8587}" destId="{CC6C9D76-2CEC-457C-83BB-BF5E01F71283}" srcOrd="1" destOrd="0" presId="urn:microsoft.com/office/officeart/2008/layout/LinedList"/>
    <dgm:cxn modelId="{92716B5E-E92A-4388-8B83-6B5541EF4F53}" type="presParOf" srcId="{950AFA0E-318F-44CC-8D8A-E5557D1FCD0E}" destId="{585DC724-B57C-49AD-8B37-6BA90211E1F6}" srcOrd="10" destOrd="0" presId="urn:microsoft.com/office/officeart/2008/layout/LinedList"/>
    <dgm:cxn modelId="{71681302-A8CE-45FF-8309-3ECA47DC421E}" type="presParOf" srcId="{950AFA0E-318F-44CC-8D8A-E5557D1FCD0E}" destId="{29D9C6AE-EEBE-4C24-9FE8-44D0AEE95E1E}" srcOrd="11" destOrd="0" presId="urn:microsoft.com/office/officeart/2008/layout/LinedList"/>
    <dgm:cxn modelId="{87413D4F-B4B7-42A1-A3C7-1BBA562439BC}" type="presParOf" srcId="{29D9C6AE-EEBE-4C24-9FE8-44D0AEE95E1E}" destId="{6264CD12-0BAD-4C44-930E-A4421C60C2BC}" srcOrd="0" destOrd="0" presId="urn:microsoft.com/office/officeart/2008/layout/LinedList"/>
    <dgm:cxn modelId="{432965C1-A5C0-43D7-9DB3-1230F9BC047B}" type="presParOf" srcId="{29D9C6AE-EEBE-4C24-9FE8-44D0AEE95E1E}" destId="{21B6A351-49F4-4FCE-BE59-B1D6C0258E55}" srcOrd="1" destOrd="0" presId="urn:microsoft.com/office/officeart/2008/layout/LinedList"/>
    <dgm:cxn modelId="{90398946-F7DF-4EED-AF4C-373BB6CA1B68}" type="presParOf" srcId="{950AFA0E-318F-44CC-8D8A-E5557D1FCD0E}" destId="{60F9BC62-EF6F-4393-A7F6-404F7787A2F6}" srcOrd="12" destOrd="0" presId="urn:microsoft.com/office/officeart/2008/layout/LinedList"/>
    <dgm:cxn modelId="{AB850D27-A681-4F56-90B2-FB673A46207D}" type="presParOf" srcId="{950AFA0E-318F-44CC-8D8A-E5557D1FCD0E}" destId="{BBC9537B-0DE0-4672-BA83-C8DFA45DF6C8}" srcOrd="13" destOrd="0" presId="urn:microsoft.com/office/officeart/2008/layout/LinedList"/>
    <dgm:cxn modelId="{53529627-2351-4318-BDDF-BF599C779C78}" type="presParOf" srcId="{BBC9537B-0DE0-4672-BA83-C8DFA45DF6C8}" destId="{5DE36E00-4BD7-4433-B25F-BFE3D3967241}" srcOrd="0" destOrd="0" presId="urn:microsoft.com/office/officeart/2008/layout/LinedList"/>
    <dgm:cxn modelId="{C5D46DE3-FEBD-4D5C-9C33-EB8AB856D035}" type="presParOf" srcId="{BBC9537B-0DE0-4672-BA83-C8DFA45DF6C8}" destId="{5D8F28D6-76D6-4629-A930-341830182285}" srcOrd="1" destOrd="0" presId="urn:microsoft.com/office/officeart/2008/layout/LinedList"/>
  </dgm:cxnLst>
  <dgm:bg/>
  <dgm:whole>
    <a:ln w="9525" cap="flat" cmpd="sng" algn="ctr">
      <a:noFill/>
      <a:prstDash val="solid"/>
      <a:round/>
      <a:headEnd type="none" w="med" len="med"/>
      <a:tailEnd type="none" w="med" len="med"/>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BABE61-7C99-452F-9204-9BDE8130637C}">
      <dsp:nvSpPr>
        <dsp:cNvPr id="0" name=""/>
        <dsp:cNvSpPr/>
      </dsp:nvSpPr>
      <dsp:spPr>
        <a:xfrm>
          <a:off x="0" y="558"/>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EF596743-0762-44F0-AD64-6B512697BB72}">
      <dsp:nvSpPr>
        <dsp:cNvPr id="0" name=""/>
        <dsp:cNvSpPr/>
      </dsp:nvSpPr>
      <dsp:spPr>
        <a:xfrm>
          <a:off x="0" y="558"/>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dirty="0">
              <a:solidFill>
                <a:schemeClr val="bg1"/>
              </a:solidFill>
              <a:latin typeface="Dubai" panose="020B0503030403030204" pitchFamily="34" charset="-78"/>
              <a:cs typeface="Dubai" panose="020B0503030403030204" pitchFamily="34" charset="-78"/>
            </a:rPr>
            <a:t>1. مقدمة</a:t>
          </a:r>
          <a:endParaRPr lang="en-US" sz="2300" b="1" kern="1200" dirty="0">
            <a:solidFill>
              <a:schemeClr val="bg1"/>
            </a:solidFill>
            <a:latin typeface="Dubai" panose="020B0503030403030204" pitchFamily="34" charset="-78"/>
            <a:cs typeface="Dubai" panose="020B0503030403030204" pitchFamily="34" charset="-78"/>
          </a:endParaRPr>
        </a:p>
      </dsp:txBody>
      <dsp:txXfrm>
        <a:off x="0" y="558"/>
        <a:ext cx="8558551" cy="652974"/>
      </dsp:txXfrm>
    </dsp:sp>
    <dsp:sp modelId="{AB18D841-B386-4D9D-ABB6-7607C9E56E92}">
      <dsp:nvSpPr>
        <dsp:cNvPr id="0" name=""/>
        <dsp:cNvSpPr/>
      </dsp:nvSpPr>
      <dsp:spPr>
        <a:xfrm>
          <a:off x="0" y="653533"/>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648E2CD3-01B1-4649-8459-C54EF3EA528E}">
      <dsp:nvSpPr>
        <dsp:cNvPr id="0" name=""/>
        <dsp:cNvSpPr/>
      </dsp:nvSpPr>
      <dsp:spPr>
        <a:xfrm>
          <a:off x="0" y="653533"/>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dirty="0">
              <a:solidFill>
                <a:schemeClr val="bg1"/>
              </a:solidFill>
              <a:latin typeface="Dubai" panose="020B0503030403030204" pitchFamily="34" charset="-78"/>
              <a:cs typeface="Dubai" panose="020B0503030403030204" pitchFamily="34" charset="-78"/>
            </a:rPr>
            <a:t>2. أهداف المشروع وأهميته</a:t>
          </a:r>
          <a:endParaRPr lang="en-US" sz="2300" b="1" kern="1200" dirty="0">
            <a:solidFill>
              <a:schemeClr val="bg1"/>
            </a:solidFill>
            <a:latin typeface="Dubai" panose="020B0503030403030204" pitchFamily="34" charset="-78"/>
            <a:cs typeface="Dubai" panose="020B0503030403030204" pitchFamily="34" charset="-78"/>
          </a:endParaRPr>
        </a:p>
      </dsp:txBody>
      <dsp:txXfrm>
        <a:off x="0" y="653533"/>
        <a:ext cx="8558551" cy="652974"/>
      </dsp:txXfrm>
    </dsp:sp>
    <dsp:sp modelId="{6148B441-FD99-4834-91FB-5071EE8E2F8C}">
      <dsp:nvSpPr>
        <dsp:cNvPr id="0" name=""/>
        <dsp:cNvSpPr/>
      </dsp:nvSpPr>
      <dsp:spPr>
        <a:xfrm>
          <a:off x="0" y="1306508"/>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E2B17B14-694E-4022-BB82-2337D483D4E5}">
      <dsp:nvSpPr>
        <dsp:cNvPr id="0" name=""/>
        <dsp:cNvSpPr/>
      </dsp:nvSpPr>
      <dsp:spPr>
        <a:xfrm>
          <a:off x="0" y="1306508"/>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dirty="0">
              <a:solidFill>
                <a:schemeClr val="bg1"/>
              </a:solidFill>
              <a:latin typeface="Dubai" panose="020B0503030403030204" pitchFamily="34" charset="-78"/>
              <a:cs typeface="Dubai" panose="020B0503030403030204" pitchFamily="34" charset="-78"/>
            </a:rPr>
            <a:t>3. دراسة الجدوى</a:t>
          </a:r>
          <a:endParaRPr lang="en-US" sz="2300" b="1" kern="1200" dirty="0">
            <a:solidFill>
              <a:schemeClr val="bg1"/>
            </a:solidFill>
            <a:latin typeface="Dubai" panose="020B0503030403030204" pitchFamily="34" charset="-78"/>
            <a:cs typeface="Dubai" panose="020B0503030403030204" pitchFamily="34" charset="-78"/>
          </a:endParaRPr>
        </a:p>
      </dsp:txBody>
      <dsp:txXfrm>
        <a:off x="0" y="1306508"/>
        <a:ext cx="8558551" cy="652974"/>
      </dsp:txXfrm>
    </dsp:sp>
    <dsp:sp modelId="{228A015C-EDFB-4206-80AA-63C747836A4A}">
      <dsp:nvSpPr>
        <dsp:cNvPr id="0" name=""/>
        <dsp:cNvSpPr/>
      </dsp:nvSpPr>
      <dsp:spPr>
        <a:xfrm>
          <a:off x="0" y="1959483"/>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3DED39B4-CD80-420F-80E0-95649E4BE5F9}">
      <dsp:nvSpPr>
        <dsp:cNvPr id="0" name=""/>
        <dsp:cNvSpPr/>
      </dsp:nvSpPr>
      <dsp:spPr>
        <a:xfrm>
          <a:off x="0" y="1959483"/>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dirty="0">
              <a:solidFill>
                <a:schemeClr val="bg1"/>
              </a:solidFill>
              <a:latin typeface="Dubai" panose="020B0503030403030204" pitchFamily="34" charset="-78"/>
              <a:cs typeface="Dubai" panose="020B0503030403030204" pitchFamily="34" charset="-78"/>
            </a:rPr>
            <a:t>4. تصميم النظام</a:t>
          </a:r>
          <a:endParaRPr lang="en-US" sz="2300" b="1" kern="1200" dirty="0">
            <a:solidFill>
              <a:schemeClr val="bg1"/>
            </a:solidFill>
            <a:latin typeface="Dubai" panose="020B0503030403030204" pitchFamily="34" charset="-78"/>
            <a:cs typeface="Dubai" panose="020B0503030403030204" pitchFamily="34" charset="-78"/>
          </a:endParaRPr>
        </a:p>
      </dsp:txBody>
      <dsp:txXfrm>
        <a:off x="0" y="1959483"/>
        <a:ext cx="8558551" cy="652974"/>
      </dsp:txXfrm>
    </dsp:sp>
    <dsp:sp modelId="{54220E06-BA55-4A19-9188-3A188E038D01}">
      <dsp:nvSpPr>
        <dsp:cNvPr id="0" name=""/>
        <dsp:cNvSpPr/>
      </dsp:nvSpPr>
      <dsp:spPr>
        <a:xfrm>
          <a:off x="0" y="2612457"/>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A18567AA-0996-4CC9-B345-E59908ECF5AA}">
      <dsp:nvSpPr>
        <dsp:cNvPr id="0" name=""/>
        <dsp:cNvSpPr/>
      </dsp:nvSpPr>
      <dsp:spPr>
        <a:xfrm>
          <a:off x="0" y="2612457"/>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dirty="0">
              <a:solidFill>
                <a:schemeClr val="bg1"/>
              </a:solidFill>
              <a:latin typeface="Dubai" panose="020B0503030403030204" pitchFamily="34" charset="-78"/>
              <a:cs typeface="Dubai" panose="020B0503030403030204" pitchFamily="34" charset="-78"/>
            </a:rPr>
            <a:t>5. تنفيذ النظام</a:t>
          </a:r>
          <a:endParaRPr lang="en-US" sz="2300" b="1" kern="1200" dirty="0">
            <a:solidFill>
              <a:schemeClr val="bg1"/>
            </a:solidFill>
            <a:latin typeface="Dubai" panose="020B0503030403030204" pitchFamily="34" charset="-78"/>
            <a:cs typeface="Dubai" panose="020B0503030403030204" pitchFamily="34" charset="-78"/>
          </a:endParaRPr>
        </a:p>
      </dsp:txBody>
      <dsp:txXfrm>
        <a:off x="0" y="2612457"/>
        <a:ext cx="8558551" cy="652974"/>
      </dsp:txXfrm>
    </dsp:sp>
    <dsp:sp modelId="{585DC724-B57C-49AD-8B37-6BA90211E1F6}">
      <dsp:nvSpPr>
        <dsp:cNvPr id="0" name=""/>
        <dsp:cNvSpPr/>
      </dsp:nvSpPr>
      <dsp:spPr>
        <a:xfrm>
          <a:off x="0" y="3265432"/>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6264CD12-0BAD-4C44-930E-A4421C60C2BC}">
      <dsp:nvSpPr>
        <dsp:cNvPr id="0" name=""/>
        <dsp:cNvSpPr/>
      </dsp:nvSpPr>
      <dsp:spPr>
        <a:xfrm>
          <a:off x="0" y="3265432"/>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a:solidFill>
                <a:schemeClr val="bg1"/>
              </a:solidFill>
              <a:latin typeface="Dubai" panose="020B0503030403030204" pitchFamily="34" charset="-78"/>
              <a:cs typeface="Dubai" panose="020B0503030403030204" pitchFamily="34" charset="-78"/>
            </a:rPr>
            <a:t>6. الاختبار والتقييم</a:t>
          </a:r>
          <a:endParaRPr lang="en-US" sz="2300" b="1" kern="1200" dirty="0">
            <a:solidFill>
              <a:schemeClr val="bg1"/>
            </a:solidFill>
            <a:latin typeface="Dubai" panose="020B0503030403030204" pitchFamily="34" charset="-78"/>
            <a:cs typeface="Dubai" panose="020B0503030403030204" pitchFamily="34" charset="-78"/>
          </a:endParaRPr>
        </a:p>
      </dsp:txBody>
      <dsp:txXfrm>
        <a:off x="0" y="3265432"/>
        <a:ext cx="8558551" cy="652974"/>
      </dsp:txXfrm>
    </dsp:sp>
    <dsp:sp modelId="{60F9BC62-EF6F-4393-A7F6-404F7787A2F6}">
      <dsp:nvSpPr>
        <dsp:cNvPr id="0" name=""/>
        <dsp:cNvSpPr/>
      </dsp:nvSpPr>
      <dsp:spPr>
        <a:xfrm>
          <a:off x="0" y="3918407"/>
          <a:ext cx="8558551" cy="0"/>
        </a:xfrm>
        <a:prstGeom prst="line">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1270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5DE36E00-4BD7-4433-B25F-BFE3D3967241}">
      <dsp:nvSpPr>
        <dsp:cNvPr id="0" name=""/>
        <dsp:cNvSpPr/>
      </dsp:nvSpPr>
      <dsp:spPr>
        <a:xfrm>
          <a:off x="0" y="3918407"/>
          <a:ext cx="8558551" cy="6529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r" defTabSz="1022350" rtl="1">
            <a:lnSpc>
              <a:spcPct val="90000"/>
            </a:lnSpc>
            <a:spcBef>
              <a:spcPct val="0"/>
            </a:spcBef>
            <a:spcAft>
              <a:spcPct val="35000"/>
            </a:spcAft>
            <a:buNone/>
          </a:pPr>
          <a:r>
            <a:rPr lang="ar-EG" sz="2300" b="1" kern="1200">
              <a:solidFill>
                <a:schemeClr val="bg1"/>
              </a:solidFill>
              <a:latin typeface="Dubai" panose="020B0503030403030204" pitchFamily="34" charset="-78"/>
              <a:cs typeface="Dubai" panose="020B0503030403030204" pitchFamily="34" charset="-78"/>
            </a:rPr>
            <a:t>7. الأسئلة والمناقشة</a:t>
          </a:r>
          <a:endParaRPr lang="en-US" sz="2300" b="1" kern="1200" dirty="0">
            <a:solidFill>
              <a:schemeClr val="bg1"/>
            </a:solidFill>
            <a:latin typeface="Dubai" panose="020B0503030403030204" pitchFamily="34" charset="-78"/>
            <a:cs typeface="Dubai" panose="020B0503030403030204" pitchFamily="34" charset="-78"/>
          </a:endParaRPr>
        </a:p>
      </dsp:txBody>
      <dsp:txXfrm>
        <a:off x="0" y="3918407"/>
        <a:ext cx="8558551" cy="65297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2.jpg>
</file>

<file path=ppt/media/image3.pn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353F8-3BD4-43CE-8A02-80566CA28FCF}" type="datetimeFigureOut">
              <a:rPr lang="en-US" smtClean="0"/>
              <a:t>5/17/2025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A11CFC-146C-4297-B122-051F8C737977}" type="slidenum">
              <a:rPr lang="en-US" smtClean="0"/>
              <a:t>‹#›</a:t>
            </a:fld>
            <a:endParaRPr lang="en-US"/>
          </a:p>
        </p:txBody>
      </p:sp>
    </p:spTree>
    <p:extLst>
      <p:ext uri="{BB962C8B-B14F-4D97-AF65-F5344CB8AC3E}">
        <p14:creationId xmlns:p14="http://schemas.microsoft.com/office/powerpoint/2010/main" val="1765925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A11CFC-146C-4297-B122-051F8C737977}" type="slidenum">
              <a:rPr lang="en-US" smtClean="0"/>
              <a:t>4</a:t>
            </a:fld>
            <a:endParaRPr lang="en-US"/>
          </a:p>
        </p:txBody>
      </p:sp>
    </p:spTree>
    <p:extLst>
      <p:ext uri="{BB962C8B-B14F-4D97-AF65-F5344CB8AC3E}">
        <p14:creationId xmlns:p14="http://schemas.microsoft.com/office/powerpoint/2010/main" val="11055917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7E97-71A1-5681-9419-48659A0182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20C1EE-B47C-4E44-DFCD-294E6B2AE6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319A6-9A25-A36A-9FC4-3C4C2E7D226F}"/>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47874B7F-56E0-AB79-FB97-1570A13A2B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F3A9D3-37A3-5734-A622-2936DD06AA38}"/>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3230941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1D308-10DF-FEAD-2301-F03E219850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E0C328-72C8-900E-ECEF-808121D7DC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BFB753-3A95-2BF1-1261-C8F9BCBEDA82}"/>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7B34911A-B976-C95C-F9A4-E2BF6E6A00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70C3B-DB03-E755-A583-70B7E109F659}"/>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3142334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B8C2EA-2D75-3E0E-8845-E7C5194FD6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71D86D-BA5B-AC3F-7319-D8F839048F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0EE3AF-B313-B94F-DC10-263F029A38ED}"/>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8AF64962-7B2F-A5A0-7084-6E96A7385E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49557-859E-CC38-4881-33E3C6B8BA24}"/>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13344485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92000" cy="6858000"/>
          </a:xfrm>
          <a:prstGeom prst="rect">
            <a:avLst/>
          </a:prstGeom>
        </p:spPr>
        <p:txBody>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3208184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965913" y="893296"/>
            <a:ext cx="4615737" cy="5097530"/>
          </a:xfrm>
          <a:custGeom>
            <a:avLst/>
            <a:gdLst>
              <a:gd name="connsiteX0" fmla="*/ 2307869 w 4615737"/>
              <a:gd name="connsiteY0" fmla="*/ 0 h 5097530"/>
              <a:gd name="connsiteX1" fmla="*/ 4256926 w 4615737"/>
              <a:gd name="connsiteY1" fmla="*/ 5097530 h 5097530"/>
              <a:gd name="connsiteX2" fmla="*/ 358812 w 4615737"/>
              <a:gd name="connsiteY2" fmla="*/ 5097530 h 5097530"/>
              <a:gd name="connsiteX3" fmla="*/ 2307869 w 4615737"/>
              <a:gd name="connsiteY3" fmla="*/ 0 h 5097530"/>
            </a:gdLst>
            <a:ahLst/>
            <a:cxnLst>
              <a:cxn ang="0">
                <a:pos x="connsiteX0" y="connsiteY0"/>
              </a:cxn>
              <a:cxn ang="0">
                <a:pos x="connsiteX1" y="connsiteY1"/>
              </a:cxn>
              <a:cxn ang="0">
                <a:pos x="connsiteX2" y="connsiteY2"/>
              </a:cxn>
              <a:cxn ang="0">
                <a:pos x="connsiteX3" y="connsiteY3"/>
              </a:cxn>
            </a:cxnLst>
            <a:rect l="l" t="t" r="r" b="b"/>
            <a:pathLst>
              <a:path w="4615737" h="5097530">
                <a:moveTo>
                  <a:pt x="2307869" y="0"/>
                </a:moveTo>
                <a:cubicBezTo>
                  <a:pt x="2957555" y="0"/>
                  <a:pt x="5556298" y="5097530"/>
                  <a:pt x="4256926" y="5097530"/>
                </a:cubicBezTo>
                <a:lnTo>
                  <a:pt x="358812" y="5097530"/>
                </a:lnTo>
                <a:cubicBezTo>
                  <a:pt x="-940559" y="5097530"/>
                  <a:pt x="1658184" y="0"/>
                  <a:pt x="2307869" y="0"/>
                </a:cubicBezTo>
                <a:close/>
              </a:path>
            </a:pathLst>
          </a:custGeom>
        </p:spPr>
        <p:txBody>
          <a:bodyPr wrap="square" anchor="b">
            <a:noAutofit/>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2100245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6" name="Picture Placeholder 5"/>
          <p:cNvSpPr>
            <a:spLocks noGrp="1"/>
          </p:cNvSpPr>
          <p:nvPr>
            <p:ph type="pic" sz="quarter" idx="10" hasCustomPrompt="1"/>
          </p:nvPr>
        </p:nvSpPr>
        <p:spPr>
          <a:xfrm>
            <a:off x="2" y="0"/>
            <a:ext cx="6936953" cy="6858000"/>
          </a:xfrm>
          <a:custGeom>
            <a:avLst/>
            <a:gdLst>
              <a:gd name="connsiteX0" fmla="*/ 553382 w 6936953"/>
              <a:gd name="connsiteY0" fmla="*/ 0 h 6858000"/>
              <a:gd name="connsiteX1" fmla="*/ 5329607 w 6936953"/>
              <a:gd name="connsiteY1" fmla="*/ 0 h 6858000"/>
              <a:gd name="connsiteX2" fmla="*/ 5418699 w 6936953"/>
              <a:gd name="connsiteY2" fmla="*/ 32170 h 6858000"/>
              <a:gd name="connsiteX3" fmla="*/ 6726240 w 6936953"/>
              <a:gd name="connsiteY3" fmla="*/ 3103936 h 6858000"/>
              <a:gd name="connsiteX4" fmla="*/ 3443144 w 6936953"/>
              <a:gd name="connsiteY4" fmla="*/ 6528751 h 6858000"/>
              <a:gd name="connsiteX5" fmla="*/ 3284938 w 6936953"/>
              <a:gd name="connsiteY5" fmla="*/ 6710191 h 6858000"/>
              <a:gd name="connsiteX6" fmla="*/ 3137763 w 6936953"/>
              <a:gd name="connsiteY6" fmla="*/ 6858000 h 6858000"/>
              <a:gd name="connsiteX7" fmla="*/ 1738310 w 6936953"/>
              <a:gd name="connsiteY7" fmla="*/ 6858000 h 6858000"/>
              <a:gd name="connsiteX8" fmla="*/ 1701956 w 6936953"/>
              <a:gd name="connsiteY8" fmla="*/ 6815585 h 6858000"/>
              <a:gd name="connsiteX9" fmla="*/ 160048 w 6936953"/>
              <a:gd name="connsiteY9" fmla="*/ 3103936 h 6858000"/>
              <a:gd name="connsiteX10" fmla="*/ 1161 w 6936953"/>
              <a:gd name="connsiteY10" fmla="*/ 2648207 h 6858000"/>
              <a:gd name="connsiteX11" fmla="*/ 0 w 6936953"/>
              <a:gd name="connsiteY11" fmla="*/ 2644258 h 6858000"/>
              <a:gd name="connsiteX12" fmla="*/ 0 w 6936953"/>
              <a:gd name="connsiteY12" fmla="*/ 532063 h 6858000"/>
              <a:gd name="connsiteX13" fmla="*/ 58043 w 6936953"/>
              <a:gd name="connsiteY13" fmla="*/ 439147 h 6858000"/>
              <a:gd name="connsiteX14" fmla="*/ 492010 w 6936953"/>
              <a:gd name="connsiteY14" fmla="*/ 3466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36953" h="6858000">
                <a:moveTo>
                  <a:pt x="553382" y="0"/>
                </a:moveTo>
                <a:lnTo>
                  <a:pt x="5329607" y="0"/>
                </a:lnTo>
                <a:lnTo>
                  <a:pt x="5418699" y="32170"/>
                </a:lnTo>
                <a:cubicBezTo>
                  <a:pt x="6427776" y="434269"/>
                  <a:pt x="6037987" y="1197421"/>
                  <a:pt x="6726240" y="3103936"/>
                </a:cubicBezTo>
                <a:cubicBezTo>
                  <a:pt x="7683810" y="5756479"/>
                  <a:pt x="5165152" y="4435809"/>
                  <a:pt x="3443144" y="6528751"/>
                </a:cubicBezTo>
                <a:cubicBezTo>
                  <a:pt x="3389331" y="6594155"/>
                  <a:pt x="3336611" y="6654578"/>
                  <a:pt x="3284938" y="6710191"/>
                </a:cubicBezTo>
                <a:lnTo>
                  <a:pt x="3137763" y="6858000"/>
                </a:lnTo>
                <a:lnTo>
                  <a:pt x="1738310" y="6858000"/>
                </a:lnTo>
                <a:lnTo>
                  <a:pt x="1701956" y="6815585"/>
                </a:lnTo>
                <a:cubicBezTo>
                  <a:pt x="1125290" y="6085102"/>
                  <a:pt x="698681" y="4515723"/>
                  <a:pt x="160048" y="3103936"/>
                </a:cubicBezTo>
                <a:cubicBezTo>
                  <a:pt x="100200" y="2947071"/>
                  <a:pt x="47162" y="2795135"/>
                  <a:pt x="1161" y="2648207"/>
                </a:cubicBezTo>
                <a:lnTo>
                  <a:pt x="0" y="2644258"/>
                </a:lnTo>
                <a:lnTo>
                  <a:pt x="0" y="532063"/>
                </a:lnTo>
                <a:lnTo>
                  <a:pt x="58043" y="439147"/>
                </a:lnTo>
                <a:cubicBezTo>
                  <a:pt x="168077" y="282058"/>
                  <a:pt x="312130" y="147022"/>
                  <a:pt x="492010" y="34663"/>
                </a:cubicBezTo>
                <a:close/>
              </a:path>
            </a:pathLst>
          </a:custGeom>
        </p:spPr>
        <p:txBody>
          <a:bodyPr wrap="square">
            <a:noAutofit/>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2579645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13" name="Picture Placeholder 12"/>
          <p:cNvSpPr>
            <a:spLocks noGrp="1"/>
          </p:cNvSpPr>
          <p:nvPr>
            <p:ph type="pic" sz="quarter" idx="12" hasCustomPrompt="1"/>
          </p:nvPr>
        </p:nvSpPr>
        <p:spPr>
          <a:xfrm>
            <a:off x="5143500" y="2859551"/>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14" name="Picture Placeholder 13"/>
          <p:cNvSpPr>
            <a:spLocks noGrp="1"/>
          </p:cNvSpPr>
          <p:nvPr>
            <p:ph type="pic" sz="quarter" idx="13" hasCustomPrompt="1"/>
          </p:nvPr>
        </p:nvSpPr>
        <p:spPr>
          <a:xfrm>
            <a:off x="8988633" y="3456532"/>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12" name="Picture Placeholder 11"/>
          <p:cNvSpPr>
            <a:spLocks noGrp="1"/>
          </p:cNvSpPr>
          <p:nvPr>
            <p:ph type="pic" sz="quarter" idx="11" hasCustomPrompt="1"/>
          </p:nvPr>
        </p:nvSpPr>
        <p:spPr>
          <a:xfrm>
            <a:off x="1298367" y="4041145"/>
            <a:ext cx="1905000" cy="1905000"/>
          </a:xfrm>
          <a:custGeom>
            <a:avLst/>
            <a:gdLst>
              <a:gd name="connsiteX0" fmla="*/ 952500 w 1905000"/>
              <a:gd name="connsiteY0" fmla="*/ 0 h 1905000"/>
              <a:gd name="connsiteX1" fmla="*/ 1905000 w 1905000"/>
              <a:gd name="connsiteY1" fmla="*/ 952500 h 1905000"/>
              <a:gd name="connsiteX2" fmla="*/ 952500 w 1905000"/>
              <a:gd name="connsiteY2" fmla="*/ 1905000 h 1905000"/>
              <a:gd name="connsiteX3" fmla="*/ 0 w 1905000"/>
              <a:gd name="connsiteY3" fmla="*/ 952500 h 1905000"/>
              <a:gd name="connsiteX4" fmla="*/ 952500 w 1905000"/>
              <a:gd name="connsiteY4" fmla="*/ 0 h 190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0" h="1905000">
                <a:moveTo>
                  <a:pt x="952500" y="0"/>
                </a:moveTo>
                <a:cubicBezTo>
                  <a:pt x="1478551" y="0"/>
                  <a:pt x="1905000" y="426449"/>
                  <a:pt x="1905000" y="952500"/>
                </a:cubicBezTo>
                <a:cubicBezTo>
                  <a:pt x="1905000" y="1478551"/>
                  <a:pt x="1478551" y="1905000"/>
                  <a:pt x="952500" y="1905000"/>
                </a:cubicBezTo>
                <a:cubicBezTo>
                  <a:pt x="426449" y="1905000"/>
                  <a:pt x="0" y="1478551"/>
                  <a:pt x="0" y="952500"/>
                </a:cubicBezTo>
                <a:cubicBezTo>
                  <a:pt x="0" y="426449"/>
                  <a:pt x="426449" y="0"/>
                  <a:pt x="952500"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6" name="Picture Placeholder 5"/>
          <p:cNvSpPr>
            <a:spLocks noGrp="1"/>
          </p:cNvSpPr>
          <p:nvPr>
            <p:ph type="pic" sz="quarter" idx="10" hasCustomPrompt="1"/>
          </p:nvPr>
        </p:nvSpPr>
        <p:spPr>
          <a:xfrm>
            <a:off x="0" y="1"/>
            <a:ext cx="12192000" cy="3677139"/>
          </a:xfrm>
          <a:custGeom>
            <a:avLst/>
            <a:gdLst>
              <a:gd name="connsiteX0" fmla="*/ 0 w 12192000"/>
              <a:gd name="connsiteY0" fmla="*/ 0 h 3677139"/>
              <a:gd name="connsiteX1" fmla="*/ 12192000 w 12192000"/>
              <a:gd name="connsiteY1" fmla="*/ 0 h 3677139"/>
              <a:gd name="connsiteX2" fmla="*/ 12192000 w 12192000"/>
              <a:gd name="connsiteY2" fmla="*/ 3020439 h 3677139"/>
              <a:gd name="connsiteX3" fmla="*/ 10668000 w 12192000"/>
              <a:gd name="connsiteY3" fmla="*/ 2844646 h 3677139"/>
              <a:gd name="connsiteX4" fmla="*/ 9056914 w 12192000"/>
              <a:gd name="connsiteY4" fmla="*/ 2307679 h 3677139"/>
              <a:gd name="connsiteX5" fmla="*/ 7126514 w 12192000"/>
              <a:gd name="connsiteY5" fmla="*/ 2640087 h 3677139"/>
              <a:gd name="connsiteX6" fmla="*/ 5617028 w 12192000"/>
              <a:gd name="connsiteY6" fmla="*/ 1898562 h 3677139"/>
              <a:gd name="connsiteX7" fmla="*/ 4441372 w 12192000"/>
              <a:gd name="connsiteY7" fmla="*/ 2640087 h 3677139"/>
              <a:gd name="connsiteX8" fmla="*/ 2960915 w 12192000"/>
              <a:gd name="connsiteY8" fmla="*/ 2908570 h 3677139"/>
              <a:gd name="connsiteX9" fmla="*/ 1886857 w 12192000"/>
              <a:gd name="connsiteY9" fmla="*/ 3675666 h 3677139"/>
              <a:gd name="connsiteX10" fmla="*/ 0 w 12192000"/>
              <a:gd name="connsiteY10" fmla="*/ 3020439 h 367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3677139">
                <a:moveTo>
                  <a:pt x="0" y="0"/>
                </a:moveTo>
                <a:lnTo>
                  <a:pt x="12192000" y="0"/>
                </a:lnTo>
                <a:lnTo>
                  <a:pt x="12192000" y="3020439"/>
                </a:lnTo>
                <a:cubicBezTo>
                  <a:pt x="11938000" y="3494547"/>
                  <a:pt x="11190514" y="2963439"/>
                  <a:pt x="10668000" y="2844646"/>
                </a:cubicBezTo>
                <a:cubicBezTo>
                  <a:pt x="8984343" y="3045475"/>
                  <a:pt x="9647162" y="2341772"/>
                  <a:pt x="9056914" y="2307679"/>
                </a:cubicBezTo>
                <a:cubicBezTo>
                  <a:pt x="8466666" y="2273585"/>
                  <a:pt x="7699828" y="2708272"/>
                  <a:pt x="7126514" y="2640087"/>
                </a:cubicBezTo>
                <a:cubicBezTo>
                  <a:pt x="6553200" y="2571901"/>
                  <a:pt x="6064552" y="1898562"/>
                  <a:pt x="5617028" y="1898562"/>
                </a:cubicBezTo>
                <a:cubicBezTo>
                  <a:pt x="5169505" y="1898562"/>
                  <a:pt x="4884059" y="2471752"/>
                  <a:pt x="4441372" y="2640087"/>
                </a:cubicBezTo>
                <a:cubicBezTo>
                  <a:pt x="3998686" y="2808422"/>
                  <a:pt x="3386667" y="2735973"/>
                  <a:pt x="2960915" y="2908570"/>
                </a:cubicBezTo>
                <a:cubicBezTo>
                  <a:pt x="2535162" y="3081167"/>
                  <a:pt x="2380343" y="3657021"/>
                  <a:pt x="1886857" y="3675666"/>
                </a:cubicBezTo>
                <a:cubicBezTo>
                  <a:pt x="1393371" y="3694311"/>
                  <a:pt x="314476" y="3539294"/>
                  <a:pt x="0" y="3020439"/>
                </a:cubicBezTo>
                <a:close/>
              </a:path>
            </a:pathLst>
          </a:custGeom>
        </p:spPr>
        <p:txBody>
          <a:bodyPr wrap="square">
            <a:noAutofit/>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24470741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13" name="Picture Placeholder 12"/>
          <p:cNvSpPr>
            <a:spLocks noGrp="1"/>
          </p:cNvSpPr>
          <p:nvPr>
            <p:ph type="pic" sz="quarter" idx="12" hasCustomPrompt="1"/>
          </p:nvPr>
        </p:nvSpPr>
        <p:spPr>
          <a:xfrm>
            <a:off x="6494801" y="2662072"/>
            <a:ext cx="1878772" cy="1563836"/>
          </a:xfrm>
          <a:custGeom>
            <a:avLst/>
            <a:gdLst>
              <a:gd name="connsiteX0" fmla="*/ 260645 w 1878772"/>
              <a:gd name="connsiteY0" fmla="*/ 0 h 1563836"/>
              <a:gd name="connsiteX1" fmla="*/ 1618127 w 1878772"/>
              <a:gd name="connsiteY1" fmla="*/ 0 h 1563836"/>
              <a:gd name="connsiteX2" fmla="*/ 1878772 w 1878772"/>
              <a:gd name="connsiteY2" fmla="*/ 260645 h 1563836"/>
              <a:gd name="connsiteX3" fmla="*/ 1878772 w 1878772"/>
              <a:gd name="connsiteY3" fmla="*/ 1303191 h 1563836"/>
              <a:gd name="connsiteX4" fmla="*/ 1618127 w 1878772"/>
              <a:gd name="connsiteY4" fmla="*/ 1563836 h 1563836"/>
              <a:gd name="connsiteX5" fmla="*/ 260645 w 1878772"/>
              <a:gd name="connsiteY5" fmla="*/ 1563836 h 1563836"/>
              <a:gd name="connsiteX6" fmla="*/ 0 w 1878772"/>
              <a:gd name="connsiteY6" fmla="*/ 1303191 h 1563836"/>
              <a:gd name="connsiteX7" fmla="*/ 0 w 1878772"/>
              <a:gd name="connsiteY7" fmla="*/ 260645 h 1563836"/>
              <a:gd name="connsiteX8" fmla="*/ 260645 w 1878772"/>
              <a:gd name="connsiteY8" fmla="*/ 0 h 156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8772" h="1563836">
                <a:moveTo>
                  <a:pt x="260645" y="0"/>
                </a:moveTo>
                <a:lnTo>
                  <a:pt x="1618127" y="0"/>
                </a:lnTo>
                <a:cubicBezTo>
                  <a:pt x="1762077" y="0"/>
                  <a:pt x="1878772" y="116695"/>
                  <a:pt x="1878772" y="260645"/>
                </a:cubicBezTo>
                <a:lnTo>
                  <a:pt x="1878772" y="1303191"/>
                </a:lnTo>
                <a:cubicBezTo>
                  <a:pt x="1878772" y="1447141"/>
                  <a:pt x="1762077" y="1563836"/>
                  <a:pt x="1618127" y="1563836"/>
                </a:cubicBezTo>
                <a:lnTo>
                  <a:pt x="260645" y="1563836"/>
                </a:lnTo>
                <a:cubicBezTo>
                  <a:pt x="116695" y="1563836"/>
                  <a:pt x="0" y="1447141"/>
                  <a:pt x="0" y="1303191"/>
                </a:cubicBezTo>
                <a:lnTo>
                  <a:pt x="0" y="260645"/>
                </a:lnTo>
                <a:cubicBezTo>
                  <a:pt x="0" y="116695"/>
                  <a:pt x="116695" y="0"/>
                  <a:pt x="260645"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14" name="Picture Placeholder 13"/>
          <p:cNvSpPr>
            <a:spLocks noGrp="1"/>
          </p:cNvSpPr>
          <p:nvPr>
            <p:ph type="pic" sz="quarter" idx="13" hasCustomPrompt="1"/>
          </p:nvPr>
        </p:nvSpPr>
        <p:spPr>
          <a:xfrm>
            <a:off x="6494801" y="4642092"/>
            <a:ext cx="1878772" cy="1563836"/>
          </a:xfrm>
          <a:custGeom>
            <a:avLst/>
            <a:gdLst>
              <a:gd name="connsiteX0" fmla="*/ 260645 w 1878772"/>
              <a:gd name="connsiteY0" fmla="*/ 0 h 1563836"/>
              <a:gd name="connsiteX1" fmla="*/ 1618127 w 1878772"/>
              <a:gd name="connsiteY1" fmla="*/ 0 h 1563836"/>
              <a:gd name="connsiteX2" fmla="*/ 1878772 w 1878772"/>
              <a:gd name="connsiteY2" fmla="*/ 260645 h 1563836"/>
              <a:gd name="connsiteX3" fmla="*/ 1878772 w 1878772"/>
              <a:gd name="connsiteY3" fmla="*/ 1303191 h 1563836"/>
              <a:gd name="connsiteX4" fmla="*/ 1618127 w 1878772"/>
              <a:gd name="connsiteY4" fmla="*/ 1563836 h 1563836"/>
              <a:gd name="connsiteX5" fmla="*/ 260645 w 1878772"/>
              <a:gd name="connsiteY5" fmla="*/ 1563836 h 1563836"/>
              <a:gd name="connsiteX6" fmla="*/ 0 w 1878772"/>
              <a:gd name="connsiteY6" fmla="*/ 1303191 h 1563836"/>
              <a:gd name="connsiteX7" fmla="*/ 0 w 1878772"/>
              <a:gd name="connsiteY7" fmla="*/ 260645 h 1563836"/>
              <a:gd name="connsiteX8" fmla="*/ 260645 w 1878772"/>
              <a:gd name="connsiteY8" fmla="*/ 0 h 156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8772" h="1563836">
                <a:moveTo>
                  <a:pt x="260645" y="0"/>
                </a:moveTo>
                <a:lnTo>
                  <a:pt x="1618127" y="0"/>
                </a:lnTo>
                <a:cubicBezTo>
                  <a:pt x="1762077" y="0"/>
                  <a:pt x="1878772" y="116695"/>
                  <a:pt x="1878772" y="260645"/>
                </a:cubicBezTo>
                <a:lnTo>
                  <a:pt x="1878772" y="1303191"/>
                </a:lnTo>
                <a:cubicBezTo>
                  <a:pt x="1878772" y="1447141"/>
                  <a:pt x="1762077" y="1563836"/>
                  <a:pt x="1618127" y="1563836"/>
                </a:cubicBezTo>
                <a:lnTo>
                  <a:pt x="260645" y="1563836"/>
                </a:lnTo>
                <a:cubicBezTo>
                  <a:pt x="116695" y="1563836"/>
                  <a:pt x="0" y="1447141"/>
                  <a:pt x="0" y="1303191"/>
                </a:cubicBezTo>
                <a:lnTo>
                  <a:pt x="0" y="260645"/>
                </a:lnTo>
                <a:cubicBezTo>
                  <a:pt x="0" y="116695"/>
                  <a:pt x="116695" y="0"/>
                  <a:pt x="260645"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12" name="Picture Placeholder 11"/>
          <p:cNvSpPr>
            <a:spLocks noGrp="1"/>
          </p:cNvSpPr>
          <p:nvPr>
            <p:ph type="pic" sz="quarter" idx="11" hasCustomPrompt="1"/>
          </p:nvPr>
        </p:nvSpPr>
        <p:spPr>
          <a:xfrm>
            <a:off x="6494801" y="682052"/>
            <a:ext cx="1878772" cy="1563836"/>
          </a:xfrm>
          <a:custGeom>
            <a:avLst/>
            <a:gdLst>
              <a:gd name="connsiteX0" fmla="*/ 260645 w 1878772"/>
              <a:gd name="connsiteY0" fmla="*/ 0 h 1563836"/>
              <a:gd name="connsiteX1" fmla="*/ 1618127 w 1878772"/>
              <a:gd name="connsiteY1" fmla="*/ 0 h 1563836"/>
              <a:gd name="connsiteX2" fmla="*/ 1878772 w 1878772"/>
              <a:gd name="connsiteY2" fmla="*/ 260645 h 1563836"/>
              <a:gd name="connsiteX3" fmla="*/ 1878772 w 1878772"/>
              <a:gd name="connsiteY3" fmla="*/ 1303191 h 1563836"/>
              <a:gd name="connsiteX4" fmla="*/ 1618127 w 1878772"/>
              <a:gd name="connsiteY4" fmla="*/ 1563836 h 1563836"/>
              <a:gd name="connsiteX5" fmla="*/ 260645 w 1878772"/>
              <a:gd name="connsiteY5" fmla="*/ 1563836 h 1563836"/>
              <a:gd name="connsiteX6" fmla="*/ 0 w 1878772"/>
              <a:gd name="connsiteY6" fmla="*/ 1303191 h 1563836"/>
              <a:gd name="connsiteX7" fmla="*/ 0 w 1878772"/>
              <a:gd name="connsiteY7" fmla="*/ 260645 h 1563836"/>
              <a:gd name="connsiteX8" fmla="*/ 260645 w 1878772"/>
              <a:gd name="connsiteY8" fmla="*/ 0 h 1563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8772" h="1563836">
                <a:moveTo>
                  <a:pt x="260645" y="0"/>
                </a:moveTo>
                <a:lnTo>
                  <a:pt x="1618127" y="0"/>
                </a:lnTo>
                <a:cubicBezTo>
                  <a:pt x="1762077" y="0"/>
                  <a:pt x="1878772" y="116695"/>
                  <a:pt x="1878772" y="260645"/>
                </a:cubicBezTo>
                <a:lnTo>
                  <a:pt x="1878772" y="1303191"/>
                </a:lnTo>
                <a:cubicBezTo>
                  <a:pt x="1878772" y="1447141"/>
                  <a:pt x="1762077" y="1563836"/>
                  <a:pt x="1618127" y="1563836"/>
                </a:cubicBezTo>
                <a:lnTo>
                  <a:pt x="260645" y="1563836"/>
                </a:lnTo>
                <a:cubicBezTo>
                  <a:pt x="116695" y="1563836"/>
                  <a:pt x="0" y="1447141"/>
                  <a:pt x="0" y="1303191"/>
                </a:cubicBezTo>
                <a:lnTo>
                  <a:pt x="0" y="260645"/>
                </a:lnTo>
                <a:cubicBezTo>
                  <a:pt x="0" y="116695"/>
                  <a:pt x="116695" y="0"/>
                  <a:pt x="260645" y="0"/>
                </a:cubicBezTo>
                <a:close/>
              </a:path>
            </a:pathLst>
          </a:custGeom>
        </p:spPr>
        <p:txBody>
          <a:bodyPr wrap="square">
            <a:noAutofit/>
          </a:bodyPr>
          <a:lstStyle>
            <a:lvl1pPr marL="0" indent="0" algn="ctr" rtl="1">
              <a:buNone/>
              <a:defRPr sz="16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9" name="Picture Placeholder 8"/>
          <p:cNvSpPr>
            <a:spLocks noGrp="1"/>
          </p:cNvSpPr>
          <p:nvPr>
            <p:ph type="pic" sz="quarter" idx="10" hasCustomPrompt="1"/>
          </p:nvPr>
        </p:nvSpPr>
        <p:spPr>
          <a:xfrm>
            <a:off x="623888" y="0"/>
            <a:ext cx="5472112" cy="6858000"/>
          </a:xfrm>
          <a:custGeom>
            <a:avLst/>
            <a:gdLst>
              <a:gd name="connsiteX0" fmla="*/ 0 w 5472112"/>
              <a:gd name="connsiteY0" fmla="*/ 0 h 6858000"/>
              <a:gd name="connsiteX1" fmla="*/ 5472112 w 5472112"/>
              <a:gd name="connsiteY1" fmla="*/ 0 h 6858000"/>
              <a:gd name="connsiteX2" fmla="*/ 5472112 w 5472112"/>
              <a:gd name="connsiteY2" fmla="*/ 6858000 h 6858000"/>
              <a:gd name="connsiteX3" fmla="*/ 0 w 54721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72112" h="6858000">
                <a:moveTo>
                  <a:pt x="0" y="0"/>
                </a:moveTo>
                <a:lnTo>
                  <a:pt x="5472112" y="0"/>
                </a:lnTo>
                <a:lnTo>
                  <a:pt x="5472112" y="6858000"/>
                </a:lnTo>
                <a:lnTo>
                  <a:pt x="0" y="6858000"/>
                </a:lnTo>
                <a:close/>
              </a:path>
            </a:pathLst>
          </a:custGeom>
        </p:spPr>
        <p:txBody>
          <a:bodyPr wrap="square">
            <a:noAutofit/>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13318909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8770839" y="2307772"/>
            <a:ext cx="2322285" cy="2278743"/>
          </a:xfrm>
          <a:custGeom>
            <a:avLst/>
            <a:gdLst>
              <a:gd name="connsiteX0" fmla="*/ 379798 w 2322285"/>
              <a:gd name="connsiteY0" fmla="*/ 0 h 2278743"/>
              <a:gd name="connsiteX1" fmla="*/ 1942487 w 2322285"/>
              <a:gd name="connsiteY1" fmla="*/ 0 h 2278743"/>
              <a:gd name="connsiteX2" fmla="*/ 2322285 w 2322285"/>
              <a:gd name="connsiteY2" fmla="*/ 379798 h 2278743"/>
              <a:gd name="connsiteX3" fmla="*/ 2322285 w 2322285"/>
              <a:gd name="connsiteY3" fmla="*/ 1898945 h 2278743"/>
              <a:gd name="connsiteX4" fmla="*/ 1942487 w 2322285"/>
              <a:gd name="connsiteY4" fmla="*/ 2278743 h 2278743"/>
              <a:gd name="connsiteX5" fmla="*/ 379798 w 2322285"/>
              <a:gd name="connsiteY5" fmla="*/ 2278743 h 2278743"/>
              <a:gd name="connsiteX6" fmla="*/ 0 w 2322285"/>
              <a:gd name="connsiteY6" fmla="*/ 1898945 h 2278743"/>
              <a:gd name="connsiteX7" fmla="*/ 0 w 2322285"/>
              <a:gd name="connsiteY7" fmla="*/ 379798 h 2278743"/>
              <a:gd name="connsiteX8" fmla="*/ 379798 w 2322285"/>
              <a:gd name="connsiteY8" fmla="*/ 0 h 227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22285" h="2278743">
                <a:moveTo>
                  <a:pt x="379798" y="0"/>
                </a:moveTo>
                <a:lnTo>
                  <a:pt x="1942487" y="0"/>
                </a:lnTo>
                <a:cubicBezTo>
                  <a:pt x="2152244" y="0"/>
                  <a:pt x="2322285" y="170041"/>
                  <a:pt x="2322285" y="379798"/>
                </a:cubicBezTo>
                <a:lnTo>
                  <a:pt x="2322285" y="1898945"/>
                </a:lnTo>
                <a:cubicBezTo>
                  <a:pt x="2322285" y="2108702"/>
                  <a:pt x="2152244" y="2278743"/>
                  <a:pt x="1942487" y="2278743"/>
                </a:cubicBezTo>
                <a:lnTo>
                  <a:pt x="379798" y="2278743"/>
                </a:lnTo>
                <a:cubicBezTo>
                  <a:pt x="170041" y="2278743"/>
                  <a:pt x="0" y="2108702"/>
                  <a:pt x="0" y="1898945"/>
                </a:cubicBezTo>
                <a:lnTo>
                  <a:pt x="0" y="379798"/>
                </a:lnTo>
                <a:cubicBezTo>
                  <a:pt x="0" y="170041"/>
                  <a:pt x="170041" y="0"/>
                  <a:pt x="379798" y="0"/>
                </a:cubicBezTo>
                <a:close/>
              </a:path>
            </a:pathLst>
          </a:custGeom>
          <a:ln w="57150">
            <a:solidFill>
              <a:schemeClr val="bg1"/>
            </a:solidFill>
          </a:ln>
        </p:spPr>
        <p:txBody>
          <a:bodyPr wrap="square">
            <a:noAutofit/>
          </a:bodyPr>
          <a:lstStyle>
            <a:lvl1pPr marL="0" indent="0" algn="ctr" rtl="1">
              <a:buNone/>
              <a:defRPr sz="2000">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
        <p:nvSpPr>
          <p:cNvPr id="7" name="Picture Placeholder 6"/>
          <p:cNvSpPr>
            <a:spLocks noGrp="1"/>
          </p:cNvSpPr>
          <p:nvPr>
            <p:ph type="pic" sz="quarter" idx="10" hasCustomPrompt="1"/>
          </p:nvPr>
        </p:nvSpPr>
        <p:spPr>
          <a:xfrm>
            <a:off x="0" y="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p:spPr>
        <p:txBody>
          <a:bodyPr wrap="square">
            <a:noAutofit/>
          </a:bodyPr>
          <a:lstStyle>
            <a:lvl1pPr marL="0" indent="0" algn="ctr" rtl="1">
              <a:buNone/>
              <a:defRPr>
                <a:latin typeface="DIN Next LT Arabic Light" panose="020B0303020203050203" pitchFamily="34" charset="-78"/>
                <a:cs typeface="DIN Next LT Arabic Light" panose="020B0303020203050203" pitchFamily="34" charset="-78"/>
              </a:defRPr>
            </a:lvl1pPr>
          </a:lstStyle>
          <a:p>
            <a:r>
              <a:rPr lang="ar-EG" dirty="0"/>
              <a:t>أضف صورة</a:t>
            </a:r>
            <a:endParaRPr lang="en-ID" dirty="0"/>
          </a:p>
        </p:txBody>
      </p:sp>
    </p:spTree>
    <p:extLst>
      <p:ext uri="{BB962C8B-B14F-4D97-AF65-F5344CB8AC3E}">
        <p14:creationId xmlns:p14="http://schemas.microsoft.com/office/powerpoint/2010/main" val="2746143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01860-F490-592F-06E0-EB181AA93D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ABF2B3-E966-4160-90C5-DF0A9FD2BB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33D866-6B02-4DFD-5F8D-722D57D1611C}"/>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2C61AB04-40CE-134D-72EA-3154DF40A2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E4FB09-EE7A-AC40-E9F6-4B8E4D56D9EF}"/>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1990751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BFB24-99AD-4FE2-5644-27254E020E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6B275E-B7AC-51F8-DBA5-CE5BCD5D198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4F254A-A20F-ADCE-D6F2-6565690F2A33}"/>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E691521E-856B-E09A-0749-B42B07E4AC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BF4B29-EAAB-EA64-9E4D-B5FD127DF05E}"/>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2686031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0DC24-1C0D-8A02-FB54-4259812CA5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CEB613-A9FB-A7CF-C162-381A8D0C9A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428C5B-99C9-F2D4-D351-98CD25934F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82E88A5-6098-23D7-827F-29AEF9F5AE48}"/>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6" name="Footer Placeholder 5">
            <a:extLst>
              <a:ext uri="{FF2B5EF4-FFF2-40B4-BE49-F238E27FC236}">
                <a16:creationId xmlns:a16="http://schemas.microsoft.com/office/drawing/2014/main" id="{09C3C110-24A2-F792-89FB-1B1ADD70C9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444EE2-744A-D8A1-22D8-51585C76BD1B}"/>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4061511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B8DC6-B5EE-2FC1-59CE-BEE3E3A422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84A041-9533-D5EB-FFF9-9715551C15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BA065D-975F-84D6-5CD5-54C475EF7D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1A872F-5BBA-1F85-B843-731D2D528E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5601EB-E12F-E142-753C-EBBA2C5E62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745E65-D4B3-898A-C072-547F5A8543B0}"/>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8" name="Footer Placeholder 7">
            <a:extLst>
              <a:ext uri="{FF2B5EF4-FFF2-40B4-BE49-F238E27FC236}">
                <a16:creationId xmlns:a16="http://schemas.microsoft.com/office/drawing/2014/main" id="{F4B6A43E-A117-BE15-2268-547ADC462E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D9E22F-23F8-C52B-E731-798439595150}"/>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2965634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3F453-BD9D-13DA-82A0-EDC22FFB7F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F81FB-9C84-509B-79C3-5987014DE096}"/>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4" name="Footer Placeholder 3">
            <a:extLst>
              <a:ext uri="{FF2B5EF4-FFF2-40B4-BE49-F238E27FC236}">
                <a16:creationId xmlns:a16="http://schemas.microsoft.com/office/drawing/2014/main" id="{C0078AEE-A2F3-5BEF-410B-66892E323C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7CA465-0DCA-211D-A9B8-EAC1C58DD0F1}"/>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2910115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7CE28F-E713-57F9-19C0-8856E6F42ABF}"/>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3" name="Footer Placeholder 2">
            <a:extLst>
              <a:ext uri="{FF2B5EF4-FFF2-40B4-BE49-F238E27FC236}">
                <a16:creationId xmlns:a16="http://schemas.microsoft.com/office/drawing/2014/main" id="{C3EA0AA1-766F-112D-1826-B7D7539D62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3E2F66-29FE-8E50-80BF-E2650645A7BD}"/>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3739638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8463C-EF34-D474-2CD6-AC2C5242F2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12F215-AF29-432F-3576-6EBDE92B14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E82C96-6554-E71C-744F-18B38CD14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8E94F9-8DC2-CEAE-11F3-D8237DA71BBB}"/>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6" name="Footer Placeholder 5">
            <a:extLst>
              <a:ext uri="{FF2B5EF4-FFF2-40B4-BE49-F238E27FC236}">
                <a16:creationId xmlns:a16="http://schemas.microsoft.com/office/drawing/2014/main" id="{E357285C-7B57-1A1E-F06E-1BDA04203F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B09875-A98D-A170-D130-2BE3ACC66102}"/>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4015823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B453C-BD37-BA48-2111-F0884FF09A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5672498-B19F-C0C1-CCCB-2B1B66BA70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91633C-A898-EFE3-E5E4-D658A2C255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DBD430-7A1A-AF55-56D8-9F255F47C2AC}"/>
              </a:ext>
            </a:extLst>
          </p:cNvPr>
          <p:cNvSpPr>
            <a:spLocks noGrp="1"/>
          </p:cNvSpPr>
          <p:nvPr>
            <p:ph type="dt" sz="half" idx="10"/>
          </p:nvPr>
        </p:nvSpPr>
        <p:spPr/>
        <p:txBody>
          <a:bodyPr/>
          <a:lstStyle/>
          <a:p>
            <a:fld id="{7A1362B1-CA90-4969-8A02-3E2F921A730C}" type="datetimeFigureOut">
              <a:rPr lang="en-US" smtClean="0"/>
              <a:t>5/17/2025</a:t>
            </a:fld>
            <a:endParaRPr lang="en-US"/>
          </a:p>
        </p:txBody>
      </p:sp>
      <p:sp>
        <p:nvSpPr>
          <p:cNvPr id="6" name="Footer Placeholder 5">
            <a:extLst>
              <a:ext uri="{FF2B5EF4-FFF2-40B4-BE49-F238E27FC236}">
                <a16:creationId xmlns:a16="http://schemas.microsoft.com/office/drawing/2014/main" id="{94F5DA0A-E894-5F00-B90E-F9ED7CF84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E0DEB2-B04D-5CA1-C4DB-85EAA2796266}"/>
              </a:ext>
            </a:extLst>
          </p:cNvPr>
          <p:cNvSpPr>
            <a:spLocks noGrp="1"/>
          </p:cNvSpPr>
          <p:nvPr>
            <p:ph type="sldNum" sz="quarter" idx="12"/>
          </p:nvPr>
        </p:nvSpPr>
        <p:spPr/>
        <p:txBody>
          <a:bodyPr/>
          <a:lstStyle/>
          <a:p>
            <a:fld id="{AC02B4F3-329C-4420-BB50-41CEEC7F5F25}" type="slidenum">
              <a:rPr lang="en-US" smtClean="0"/>
              <a:t>‹#›</a:t>
            </a:fld>
            <a:endParaRPr lang="en-US"/>
          </a:p>
        </p:txBody>
      </p:sp>
    </p:spTree>
    <p:extLst>
      <p:ext uri="{BB962C8B-B14F-4D97-AF65-F5344CB8AC3E}">
        <p14:creationId xmlns:p14="http://schemas.microsoft.com/office/powerpoint/2010/main" val="2289171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EFE964-DB52-53CB-543E-63BEEB0A40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55F84C-E70E-03F8-11F4-5B3686FED6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8F9647-403E-1DC1-54C5-580CE58756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A1362B1-CA90-4969-8A02-3E2F921A730C}" type="datetimeFigureOut">
              <a:rPr lang="en-US" smtClean="0"/>
              <a:t>5/17/2025</a:t>
            </a:fld>
            <a:endParaRPr lang="en-US"/>
          </a:p>
        </p:txBody>
      </p:sp>
      <p:sp>
        <p:nvSpPr>
          <p:cNvPr id="5" name="Footer Placeholder 4">
            <a:extLst>
              <a:ext uri="{FF2B5EF4-FFF2-40B4-BE49-F238E27FC236}">
                <a16:creationId xmlns:a16="http://schemas.microsoft.com/office/drawing/2014/main" id="{B7EA1BD8-C400-97EE-21CE-4CFE14B998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653B1E5-98A8-5BBF-FD66-0D388303E1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C02B4F3-329C-4420-BB50-41CEEC7F5F25}" type="slidenum">
              <a:rPr lang="en-US" smtClean="0"/>
              <a:t>‹#›</a:t>
            </a:fld>
            <a:endParaRPr lang="en-US"/>
          </a:p>
        </p:txBody>
      </p:sp>
    </p:spTree>
    <p:extLst>
      <p:ext uri="{BB962C8B-B14F-4D97-AF65-F5344CB8AC3E}">
        <p14:creationId xmlns:p14="http://schemas.microsoft.com/office/powerpoint/2010/main" val="4171645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pxhere.com/en/photo/1445125" TargetMode="External"/><Relationship Id="rId7" Type="http://schemas.openxmlformats.org/officeDocument/2006/relationships/diagramColors" Target="../diagrams/colors1.xml"/><Relationship Id="rId2" Type="http://schemas.openxmlformats.org/officeDocument/2006/relationships/image" Target="../media/image5.jpg"/><Relationship Id="rId1" Type="http://schemas.openxmlformats.org/officeDocument/2006/relationships/slideLayout" Target="../slideLayouts/slideLayout16.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عنصر نائب للصورة 2" descr="صورة تحتوي على داخلي, منضدة, شخص&#10;&#10;تم إنشاء الوصف تلقائياً">
            <a:extLst>
              <a:ext uri="{FF2B5EF4-FFF2-40B4-BE49-F238E27FC236}">
                <a16:creationId xmlns:a16="http://schemas.microsoft.com/office/drawing/2014/main" id="{7138E25A-04DB-4B5A-98FD-E10033BA9F2E}"/>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7897" b="7897"/>
          <a:stretch>
            <a:fillRect/>
          </a:stretch>
        </p:blipFill>
        <p:spPr/>
      </p:pic>
      <p:sp>
        <p:nvSpPr>
          <p:cNvPr id="11" name="Rectangle 10"/>
          <p:cNvSpPr/>
          <p:nvPr/>
        </p:nvSpPr>
        <p:spPr>
          <a:xfrm>
            <a:off x="0" y="0"/>
            <a:ext cx="12192000" cy="6858000"/>
          </a:xfrm>
          <a:prstGeom prst="rect">
            <a:avLst/>
          </a:prstGeom>
          <a:solidFill>
            <a:schemeClr val="accent1">
              <a:lumMod val="75000"/>
              <a:alpha val="50196"/>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ID" dirty="0"/>
          </a:p>
        </p:txBody>
      </p:sp>
      <p:sp>
        <p:nvSpPr>
          <p:cNvPr id="2" name="TextBox 1">
            <a:extLst>
              <a:ext uri="{FF2B5EF4-FFF2-40B4-BE49-F238E27FC236}">
                <a16:creationId xmlns:a16="http://schemas.microsoft.com/office/drawing/2014/main" id="{EE2564E3-E741-A1F6-B98A-E4B47621FB9F}"/>
              </a:ext>
            </a:extLst>
          </p:cNvPr>
          <p:cNvSpPr txBox="1"/>
          <p:nvPr/>
        </p:nvSpPr>
        <p:spPr>
          <a:xfrm>
            <a:off x="3853541" y="2636875"/>
            <a:ext cx="4484913" cy="584775"/>
          </a:xfrm>
          <a:prstGeom prst="rect">
            <a:avLst/>
          </a:prstGeom>
          <a:noFill/>
        </p:spPr>
        <p:txBody>
          <a:bodyPr wrap="square" rtlCol="0">
            <a:spAutoFit/>
          </a:bodyPr>
          <a:lstStyle/>
          <a:p>
            <a:pPr algn="ctr" rtl="1"/>
            <a:r>
              <a:rPr lang="ar-EG" sz="3200" dirty="0">
                <a:solidFill>
                  <a:schemeClr val="bg1"/>
                </a:solidFill>
                <a:latin typeface="Ebrima" panose="02000000000000000000" pitchFamily="2" charset="0"/>
                <a:ea typeface="Ebrima" panose="02000000000000000000" pitchFamily="2" charset="0"/>
                <a:cs typeface="Dubai" panose="020B0503030403030204" pitchFamily="34" charset="-78"/>
              </a:rPr>
              <a:t>مشروع بعنوان</a:t>
            </a:r>
            <a:endParaRPr lang="en-US" sz="3200" dirty="0">
              <a:solidFill>
                <a:schemeClr val="bg1"/>
              </a:solidFill>
              <a:latin typeface="Ebrima" panose="02000000000000000000" pitchFamily="2" charset="0"/>
              <a:ea typeface="Ebrima" panose="02000000000000000000" pitchFamily="2" charset="0"/>
              <a:cs typeface="Ebrima" panose="02000000000000000000" pitchFamily="2" charset="0"/>
            </a:endParaRPr>
          </a:p>
        </p:txBody>
      </p:sp>
      <p:sp>
        <p:nvSpPr>
          <p:cNvPr id="9" name="TextBox 8">
            <a:extLst>
              <a:ext uri="{FF2B5EF4-FFF2-40B4-BE49-F238E27FC236}">
                <a16:creationId xmlns:a16="http://schemas.microsoft.com/office/drawing/2014/main" id="{A0294CBF-BCD7-5DDF-C171-E110D2A61860}"/>
              </a:ext>
            </a:extLst>
          </p:cNvPr>
          <p:cNvSpPr txBox="1"/>
          <p:nvPr/>
        </p:nvSpPr>
        <p:spPr>
          <a:xfrm>
            <a:off x="1981199" y="3636350"/>
            <a:ext cx="8229598" cy="1077218"/>
          </a:xfrm>
          <a:prstGeom prst="rect">
            <a:avLst/>
          </a:prstGeom>
          <a:noFill/>
        </p:spPr>
        <p:txBody>
          <a:bodyPr wrap="square" rtlCol="0">
            <a:spAutoFit/>
          </a:bodyPr>
          <a:lstStyle/>
          <a:p>
            <a:pPr algn="ctr" rtl="1"/>
            <a:r>
              <a:rPr lang="ar-SA" sz="32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 في الامتحانات باستخدام تقنية رؤية الحاسب</a:t>
            </a:r>
            <a:endParaRPr lang="en-US" sz="6000" b="1" dirty="0">
              <a:solidFill>
                <a:schemeClr val="bg1"/>
              </a:solidFill>
              <a:latin typeface="Dubai" panose="020B0503030403030204" pitchFamily="34" charset="-78"/>
              <a:ea typeface="Ebrima" panose="02000000000000000000" pitchFamily="2" charset="0"/>
              <a:cs typeface="Dubai" panose="020B0503030403030204" pitchFamily="34" charset="-78"/>
            </a:endParaRPr>
          </a:p>
        </p:txBody>
      </p:sp>
    </p:spTree>
    <p:extLst>
      <p:ext uri="{BB962C8B-B14F-4D97-AF65-F5344CB8AC3E}">
        <p14:creationId xmlns:p14="http://schemas.microsoft.com/office/powerpoint/2010/main" val="2898218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E1C37-FA25-A38A-429D-731B128AD02D}"/>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0D391E26-97B7-2981-ED3B-F30E0E775F19}"/>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a:p>
        </p:txBody>
      </p:sp>
      <p:grpSp>
        <p:nvGrpSpPr>
          <p:cNvPr id="54" name="Group 53">
            <a:extLst>
              <a:ext uri="{FF2B5EF4-FFF2-40B4-BE49-F238E27FC236}">
                <a16:creationId xmlns:a16="http://schemas.microsoft.com/office/drawing/2014/main" id="{7001C5E5-49DF-E070-AA2D-0B6A6B4B8A00}"/>
              </a:ext>
            </a:extLst>
          </p:cNvPr>
          <p:cNvGrpSpPr/>
          <p:nvPr/>
        </p:nvGrpSpPr>
        <p:grpSpPr>
          <a:xfrm>
            <a:off x="917134" y="203200"/>
            <a:ext cx="2934862" cy="3787246"/>
            <a:chOff x="532854" y="-468105"/>
            <a:chExt cx="4819549" cy="5830151"/>
          </a:xfrm>
        </p:grpSpPr>
        <p:grpSp>
          <p:nvGrpSpPr>
            <p:cNvPr id="34" name="عنصر نائب للصورة 17" descr="A stack of books">
              <a:extLst>
                <a:ext uri="{FF2B5EF4-FFF2-40B4-BE49-F238E27FC236}">
                  <a16:creationId xmlns:a16="http://schemas.microsoft.com/office/drawing/2014/main" id="{31F944D1-6853-CEE6-15DF-CEB066EA98A5}"/>
                </a:ext>
              </a:extLst>
            </p:cNvPr>
            <p:cNvGrpSpPr/>
            <p:nvPr/>
          </p:nvGrpSpPr>
          <p:grpSpPr>
            <a:xfrm>
              <a:off x="623888" y="1613830"/>
              <a:ext cx="4728515" cy="3748216"/>
              <a:chOff x="244143" y="4242920"/>
              <a:chExt cx="4738076" cy="3755795"/>
            </a:xfrm>
          </p:grpSpPr>
          <p:sp>
            <p:nvSpPr>
              <p:cNvPr id="35" name="Freeform: Shape 34">
                <a:extLst>
                  <a:ext uri="{FF2B5EF4-FFF2-40B4-BE49-F238E27FC236}">
                    <a16:creationId xmlns:a16="http://schemas.microsoft.com/office/drawing/2014/main" id="{CF392521-1998-8393-FF30-079EC77B208D}"/>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14A5283-FC84-B725-A046-AFCC7A487705}"/>
                  </a:ext>
                </a:extLst>
              </p:cNvPr>
              <p:cNvSpPr/>
              <p:nvPr/>
            </p:nvSpPr>
            <p:spPr>
              <a:xfrm>
                <a:off x="244143" y="4242920"/>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E5B672EE-194B-A52E-8B0D-670A7C1E9B7C}"/>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F84E1ED-9E04-5EC1-8AC3-87E396491FC0}"/>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DAF81DE-C38E-60FB-F014-DFE3F3979C30}"/>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57E949FE-A745-A0D0-18ED-AD9C2DB296AA}"/>
                </a:ext>
              </a:extLst>
            </p:cNvPr>
            <p:cNvGrpSpPr/>
            <p:nvPr/>
          </p:nvGrpSpPr>
          <p:grpSpPr>
            <a:xfrm>
              <a:off x="578371" y="554055"/>
              <a:ext cx="4728515" cy="3748366"/>
              <a:chOff x="425182" y="3201677"/>
              <a:chExt cx="4738076" cy="3755945"/>
            </a:xfrm>
          </p:grpSpPr>
          <p:sp>
            <p:nvSpPr>
              <p:cNvPr id="41" name="Freeform: Shape 40">
                <a:extLst>
                  <a:ext uri="{FF2B5EF4-FFF2-40B4-BE49-F238E27FC236}">
                    <a16:creationId xmlns:a16="http://schemas.microsoft.com/office/drawing/2014/main" id="{CF6B0711-6756-154F-1CB2-D4DE7A393DC6}"/>
                  </a:ext>
                </a:extLst>
              </p:cNvPr>
              <p:cNvSpPr/>
              <p:nvPr/>
            </p:nvSpPr>
            <p:spPr>
              <a:xfrm>
                <a:off x="2508625" y="3308585"/>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BAAD724-71D4-E5F9-1C55-AD8E125CED56}"/>
                  </a:ext>
                </a:extLst>
              </p:cNvPr>
              <p:cNvSpPr/>
              <p:nvPr/>
            </p:nvSpPr>
            <p:spPr>
              <a:xfrm>
                <a:off x="425182" y="3201719"/>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41F89E36-9C5C-B17C-33B9-6C10218C140A}"/>
                  </a:ext>
                </a:extLst>
              </p:cNvPr>
              <p:cNvSpPr/>
              <p:nvPr/>
            </p:nvSpPr>
            <p:spPr>
              <a:xfrm>
                <a:off x="3102624" y="3518569"/>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B7534FEE-69FB-6354-7EF8-96A029BB0579}"/>
                  </a:ext>
                </a:extLst>
              </p:cNvPr>
              <p:cNvSpPr/>
              <p:nvPr/>
            </p:nvSpPr>
            <p:spPr>
              <a:xfrm>
                <a:off x="3102624" y="3609113"/>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2AA44033-C64E-FF0E-BE20-C6B12C64DEA0}"/>
                  </a:ext>
                </a:extLst>
              </p:cNvPr>
              <p:cNvSpPr/>
              <p:nvPr/>
            </p:nvSpPr>
            <p:spPr>
              <a:xfrm>
                <a:off x="3102624" y="3699657"/>
                <a:ext cx="1875298"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D20467D7-DF6A-6DD6-B202-86D479679FC0}"/>
                  </a:ext>
                </a:extLst>
              </p:cNvPr>
              <p:cNvSpPr/>
              <p:nvPr/>
            </p:nvSpPr>
            <p:spPr>
              <a:xfrm>
                <a:off x="1570364" y="3201677"/>
                <a:ext cx="60360" cy="1056280"/>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C5CE238-E1A8-879A-7C67-34C4189DF5D5}"/>
                  </a:ext>
                </a:extLst>
              </p:cNvPr>
              <p:cNvSpPr/>
              <p:nvPr/>
            </p:nvSpPr>
            <p:spPr>
              <a:xfrm>
                <a:off x="1744580" y="3201677"/>
                <a:ext cx="60360" cy="1056280"/>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9B1F7CA6-E23A-65A2-AC4E-E9CC9CC910EE}"/>
                </a:ext>
              </a:extLst>
            </p:cNvPr>
            <p:cNvGrpSpPr/>
            <p:nvPr/>
          </p:nvGrpSpPr>
          <p:grpSpPr>
            <a:xfrm>
              <a:off x="532854" y="-468105"/>
              <a:ext cx="4728515" cy="3664562"/>
              <a:chOff x="47940" y="2151736"/>
              <a:chExt cx="4738076" cy="3755795"/>
            </a:xfrm>
          </p:grpSpPr>
          <p:sp>
            <p:nvSpPr>
              <p:cNvPr id="49" name="Freeform: Shape 48">
                <a:extLst>
                  <a:ext uri="{FF2B5EF4-FFF2-40B4-BE49-F238E27FC236}">
                    <a16:creationId xmlns:a16="http://schemas.microsoft.com/office/drawing/2014/main" id="{F437E30F-24B3-3F0A-C00F-BC79948D25E8}"/>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CC511244-0E7A-5187-F64C-6106ACD7A65E}"/>
                  </a:ext>
                </a:extLst>
              </p:cNvPr>
              <p:cNvSpPr/>
              <p:nvPr/>
            </p:nvSpPr>
            <p:spPr>
              <a:xfrm>
                <a:off x="47940" y="2151736"/>
                <a:ext cx="4738076" cy="1056280"/>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E42D3A50-C8AE-31BE-B3CB-0B8C6A999007}"/>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DB45529-0B4B-38D6-73FD-1B294309BE18}"/>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D019EF2-0CE0-C033-0C3A-096923B4929F}"/>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966F583A-E7A1-0939-8F85-7B3794A27C81}"/>
              </a:ext>
            </a:extLst>
          </p:cNvPr>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a:extLst>
              <a:ext uri="{FF2B5EF4-FFF2-40B4-BE49-F238E27FC236}">
                <a16:creationId xmlns:a16="http://schemas.microsoft.com/office/drawing/2014/main" id="{F33BC605-C797-02B5-1F17-0DF2A6D8ED97}"/>
              </a:ext>
            </a:extLst>
          </p:cNvPr>
          <p:cNvSpPr/>
          <p:nvPr/>
        </p:nvSpPr>
        <p:spPr>
          <a:xfrm>
            <a:off x="972569" y="2765209"/>
            <a:ext cx="10573466" cy="3108543"/>
          </a:xfrm>
          <a:prstGeom prst="rect">
            <a:avLst/>
          </a:prstGeom>
        </p:spPr>
        <p:txBody>
          <a:bodyPr wrap="square">
            <a:spAutoFit/>
          </a:bodyPr>
          <a:lstStyle/>
          <a:p>
            <a:pPr algn="r" rtl="1"/>
            <a:r>
              <a:rPr lang="ar-EG" sz="2800" b="1" dirty="0">
                <a:latin typeface="Dubai" panose="020B0503030403030204" pitchFamily="34" charset="-78"/>
                <a:cs typeface="Dubai" panose="020B0503030403030204" pitchFamily="34" charset="-78"/>
              </a:rPr>
              <a:t>أهداف المشروع التفصيلية: </a:t>
            </a:r>
            <a:r>
              <a:rPr lang="ar-EG" sz="2800" dirty="0">
                <a:latin typeface="Dubai" panose="020B0503030403030204" pitchFamily="34" charset="-78"/>
                <a:cs typeface="Dubai" panose="020B0503030403030204" pitchFamily="34" charset="-78"/>
              </a:rPr>
              <a:t>تتضمن أهداف المشروع التفصيلية ما يلي:</a:t>
            </a:r>
          </a:p>
          <a:p>
            <a:pPr marL="742950" lvl="1" indent="-285750" algn="r" rtl="1">
              <a:buFont typeface="Arial" panose="020B0604020202020204" pitchFamily="34" charset="0"/>
              <a:buChar char="•"/>
            </a:pPr>
            <a:r>
              <a:rPr lang="ar-EG" sz="2800" dirty="0">
                <a:latin typeface="Dubai" panose="020B0503030403030204" pitchFamily="34" charset="-78"/>
                <a:cs typeface="Dubai" panose="020B0503030403030204" pitchFamily="34" charset="-78"/>
              </a:rPr>
              <a:t>تطوير نظام لمراقبة سلوك الطلاب أثناء الامتحانات.</a:t>
            </a:r>
          </a:p>
          <a:p>
            <a:pPr marL="742950" lvl="1" indent="-285750" algn="r" rtl="1">
              <a:buFont typeface="Arial" panose="020B0604020202020204" pitchFamily="34" charset="0"/>
              <a:buChar char="•"/>
            </a:pPr>
            <a:r>
              <a:rPr lang="ar-EG" sz="2800" dirty="0">
                <a:latin typeface="Dubai" panose="020B0503030403030204" pitchFamily="34" charset="-78"/>
                <a:cs typeface="Dubai" panose="020B0503030403030204" pitchFamily="34" charset="-78"/>
              </a:rPr>
              <a:t>تطبيق خوارزميات رؤية الحاسب للكشف عن محاولات الغش المتنوعة.</a:t>
            </a:r>
          </a:p>
          <a:p>
            <a:pPr marL="742950" lvl="1" indent="-285750" algn="r" rtl="1">
              <a:buFont typeface="Arial" panose="020B0604020202020204" pitchFamily="34" charset="0"/>
              <a:buChar char="•"/>
            </a:pPr>
            <a:r>
              <a:rPr lang="ar-EG" sz="2800" dirty="0">
                <a:latin typeface="Dubai" panose="020B0503030403030204" pitchFamily="34" charset="-78"/>
                <a:cs typeface="Dubai" panose="020B0503030403030204" pitchFamily="34" charset="-78"/>
              </a:rPr>
              <a:t>تنفيذ نظام للتحذيرات المتتالية وإيقاف الامتحان تلقائيًا في حال تكرار المخالفات.</a:t>
            </a:r>
          </a:p>
          <a:p>
            <a:pPr marL="742950" lvl="1" indent="-285750" algn="r" rtl="1">
              <a:buFont typeface="Arial" panose="020B0604020202020204" pitchFamily="34" charset="0"/>
              <a:buChar char="•"/>
            </a:pPr>
            <a:r>
              <a:rPr lang="ar-EG" sz="2800" dirty="0">
                <a:latin typeface="Dubai" panose="020B0503030403030204" pitchFamily="34" charset="-78"/>
                <a:cs typeface="Dubai" panose="020B0503030403030204" pitchFamily="34" charset="-78"/>
              </a:rPr>
              <a:t>إنشاء تقارير مفصلة حول وقائع الغش وتوثيقها.</a:t>
            </a:r>
          </a:p>
          <a:p>
            <a:pPr marL="742950" lvl="1" indent="-285750" algn="r" rtl="1">
              <a:buFont typeface="Arial" panose="020B0604020202020204" pitchFamily="34" charset="0"/>
              <a:buChar char="•"/>
            </a:pPr>
            <a:r>
              <a:rPr lang="ar-EG" sz="2800" dirty="0">
                <a:latin typeface="Dubai" panose="020B0503030403030204" pitchFamily="34" charset="-78"/>
                <a:cs typeface="Dubai" panose="020B0503030403030204" pitchFamily="34" charset="-78"/>
              </a:rPr>
              <a:t>استخدام كاميرا </a:t>
            </a:r>
            <a:r>
              <a:rPr lang="en-US" sz="2800" dirty="0">
                <a:latin typeface="Dubai" panose="020B0503030403030204" pitchFamily="34" charset="-78"/>
                <a:cs typeface="Dubai" panose="020B0503030403030204" pitchFamily="34" charset="-78"/>
              </a:rPr>
              <a:t>ESP32 CAM</a:t>
            </a:r>
            <a:r>
              <a:rPr lang="ar-EG" sz="2800" dirty="0">
                <a:latin typeface="Dubai" panose="020B0503030403030204" pitchFamily="34" charset="-78"/>
                <a:cs typeface="Dubai" panose="020B0503030403030204" pitchFamily="34" charset="-78"/>
              </a:rPr>
              <a:t> لمراقبة لجنة الامتحانات وتعزيز الشفافية.</a:t>
            </a:r>
          </a:p>
        </p:txBody>
      </p:sp>
      <p:sp>
        <p:nvSpPr>
          <p:cNvPr id="14" name="Rectangle 13">
            <a:extLst>
              <a:ext uri="{FF2B5EF4-FFF2-40B4-BE49-F238E27FC236}">
                <a16:creationId xmlns:a16="http://schemas.microsoft.com/office/drawing/2014/main" id="{28A6779E-080B-222D-266A-D2934E7A6FC1}"/>
              </a:ext>
            </a:extLst>
          </p:cNvPr>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23225028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A4958F-547E-8133-159C-4302BAD2F63D}"/>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DB045FC5-4F46-B29A-B317-A42CE5E401E1}"/>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a:p>
        </p:txBody>
      </p:sp>
      <p:grpSp>
        <p:nvGrpSpPr>
          <p:cNvPr id="54" name="Group 53">
            <a:extLst>
              <a:ext uri="{FF2B5EF4-FFF2-40B4-BE49-F238E27FC236}">
                <a16:creationId xmlns:a16="http://schemas.microsoft.com/office/drawing/2014/main" id="{4C1878B9-BBC5-7006-6E2F-D0031C5FAA91}"/>
              </a:ext>
            </a:extLst>
          </p:cNvPr>
          <p:cNvGrpSpPr/>
          <p:nvPr/>
        </p:nvGrpSpPr>
        <p:grpSpPr>
          <a:xfrm>
            <a:off x="917134" y="203200"/>
            <a:ext cx="2934862" cy="2380487"/>
            <a:chOff x="532854" y="-468105"/>
            <a:chExt cx="4819549" cy="3664562"/>
          </a:xfrm>
        </p:grpSpPr>
        <p:grpSp>
          <p:nvGrpSpPr>
            <p:cNvPr id="34" name="عنصر نائب للصورة 17" descr="A stack of books">
              <a:extLst>
                <a:ext uri="{FF2B5EF4-FFF2-40B4-BE49-F238E27FC236}">
                  <a16:creationId xmlns:a16="http://schemas.microsoft.com/office/drawing/2014/main" id="{9F588AA7-0207-0EBC-22C2-0F480A5CA3C2}"/>
                </a:ext>
              </a:extLst>
            </p:cNvPr>
            <p:cNvGrpSpPr/>
            <p:nvPr/>
          </p:nvGrpSpPr>
          <p:grpSpPr>
            <a:xfrm>
              <a:off x="623888" y="579110"/>
              <a:ext cx="4728515" cy="1982137"/>
              <a:chOff x="244143" y="3206105"/>
              <a:chExt cx="4738076" cy="1986144"/>
            </a:xfrm>
          </p:grpSpPr>
          <p:sp>
            <p:nvSpPr>
              <p:cNvPr id="35" name="Freeform: Shape 34">
                <a:extLst>
                  <a:ext uri="{FF2B5EF4-FFF2-40B4-BE49-F238E27FC236}">
                    <a16:creationId xmlns:a16="http://schemas.microsoft.com/office/drawing/2014/main" id="{4667B295-BB84-547B-D7B9-EAFCE48938E8}"/>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2550514-2EF1-8A5D-6544-2B86CC5139F7}"/>
                  </a:ext>
                </a:extLst>
              </p:cNvPr>
              <p:cNvSpPr/>
              <p:nvPr/>
            </p:nvSpPr>
            <p:spPr>
              <a:xfrm>
                <a:off x="244143" y="3206105"/>
                <a:ext cx="4738076" cy="1056279"/>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4CA95AD9-8DE4-E7AB-0947-128FD41F48FD}"/>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BD0B50F5-05DC-C015-5CE0-BD03FD8CDCAD}"/>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4289981-6B47-551F-A752-E42C6D2B3797}"/>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B7214928-0889-B612-A129-14A031945969}"/>
                </a:ext>
              </a:extLst>
            </p:cNvPr>
            <p:cNvGrpSpPr/>
            <p:nvPr/>
          </p:nvGrpSpPr>
          <p:grpSpPr>
            <a:xfrm>
              <a:off x="578371" y="1613767"/>
              <a:ext cx="4728515" cy="1054192"/>
              <a:chOff x="425182" y="4263529"/>
              <a:chExt cx="4738076" cy="1056323"/>
            </a:xfrm>
          </p:grpSpPr>
          <p:sp>
            <p:nvSpPr>
              <p:cNvPr id="41" name="Freeform: Shape 40">
                <a:extLst>
                  <a:ext uri="{FF2B5EF4-FFF2-40B4-BE49-F238E27FC236}">
                    <a16:creationId xmlns:a16="http://schemas.microsoft.com/office/drawing/2014/main" id="{070615D1-A277-A139-23CD-8A72A4259081}"/>
                  </a:ext>
                </a:extLst>
              </p:cNvPr>
              <p:cNvSpPr/>
              <p:nvPr/>
            </p:nvSpPr>
            <p:spPr>
              <a:xfrm>
                <a:off x="2508624" y="4370438"/>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C09ED1F-6DBA-4BAA-F5B7-AF1155B13DAD}"/>
                  </a:ext>
                </a:extLst>
              </p:cNvPr>
              <p:cNvSpPr/>
              <p:nvPr/>
            </p:nvSpPr>
            <p:spPr>
              <a:xfrm>
                <a:off x="425182" y="4263572"/>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5E938447-1B88-C427-AA7E-7637EA5E6E74}"/>
                  </a:ext>
                </a:extLst>
              </p:cNvPr>
              <p:cNvSpPr/>
              <p:nvPr/>
            </p:nvSpPr>
            <p:spPr>
              <a:xfrm>
                <a:off x="3102624" y="4580423"/>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D7CC42F-2475-8246-1553-78932FAF5210}"/>
                  </a:ext>
                </a:extLst>
              </p:cNvPr>
              <p:cNvSpPr/>
              <p:nvPr/>
            </p:nvSpPr>
            <p:spPr>
              <a:xfrm>
                <a:off x="3102624" y="4670965"/>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C27B9EDC-C9DA-220A-A05A-A17B55CBA1AF}"/>
                  </a:ext>
                </a:extLst>
              </p:cNvPr>
              <p:cNvSpPr/>
              <p:nvPr/>
            </p:nvSpPr>
            <p:spPr>
              <a:xfrm>
                <a:off x="3102624" y="4761509"/>
                <a:ext cx="1875297"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E74A69B-5451-20B4-68DC-562A3C429430}"/>
                  </a:ext>
                </a:extLst>
              </p:cNvPr>
              <p:cNvSpPr/>
              <p:nvPr/>
            </p:nvSpPr>
            <p:spPr>
              <a:xfrm>
                <a:off x="1570364" y="426352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C2F82DF-3233-7FF6-AEB7-1BAF6C9F94E5}"/>
                  </a:ext>
                </a:extLst>
              </p:cNvPr>
              <p:cNvSpPr/>
              <p:nvPr/>
            </p:nvSpPr>
            <p:spPr>
              <a:xfrm>
                <a:off x="1744581" y="426352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17819298-23B8-44AA-6767-885CDB097BA2}"/>
                </a:ext>
              </a:extLst>
            </p:cNvPr>
            <p:cNvGrpSpPr/>
            <p:nvPr/>
          </p:nvGrpSpPr>
          <p:grpSpPr>
            <a:xfrm>
              <a:off x="532854" y="-468105"/>
              <a:ext cx="4728515" cy="3664562"/>
              <a:chOff x="47940" y="2151736"/>
              <a:chExt cx="4738076" cy="3755795"/>
            </a:xfrm>
          </p:grpSpPr>
          <p:sp>
            <p:nvSpPr>
              <p:cNvPr id="49" name="Freeform: Shape 48">
                <a:extLst>
                  <a:ext uri="{FF2B5EF4-FFF2-40B4-BE49-F238E27FC236}">
                    <a16:creationId xmlns:a16="http://schemas.microsoft.com/office/drawing/2014/main" id="{A707A06A-4518-0450-B0AE-9EDDB414C96A}"/>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47A719DC-B0E9-86B4-E31E-390047917326}"/>
                  </a:ext>
                </a:extLst>
              </p:cNvPr>
              <p:cNvSpPr/>
              <p:nvPr/>
            </p:nvSpPr>
            <p:spPr>
              <a:xfrm>
                <a:off x="47940" y="2151736"/>
                <a:ext cx="4738076" cy="1056280"/>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CDF09155-5238-2A7C-EC31-2F23C6AE5372}"/>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68D9C647-5B39-931C-B626-B128FACBCA58}"/>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25FF35A-94B4-C786-9913-6264E2E0EE6A}"/>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B279FBAE-74AC-604D-DA5D-CD8C7DED2D8F}"/>
              </a:ext>
            </a:extLst>
          </p:cNvPr>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a:extLst>
              <a:ext uri="{FF2B5EF4-FFF2-40B4-BE49-F238E27FC236}">
                <a16:creationId xmlns:a16="http://schemas.microsoft.com/office/drawing/2014/main" id="{518F2C53-1114-C50F-BEDD-00D0FB850CC1}"/>
              </a:ext>
            </a:extLst>
          </p:cNvPr>
          <p:cNvSpPr/>
          <p:nvPr/>
        </p:nvSpPr>
        <p:spPr>
          <a:xfrm>
            <a:off x="972569" y="2765209"/>
            <a:ext cx="10573466" cy="3108543"/>
          </a:xfrm>
          <a:prstGeom prst="rect">
            <a:avLst/>
          </a:prstGeom>
        </p:spPr>
        <p:txBody>
          <a:bodyPr wrap="square">
            <a:spAutoFit/>
          </a:bodyPr>
          <a:lstStyle/>
          <a:p>
            <a:pPr algn="just" rtl="1"/>
            <a:r>
              <a:rPr lang="ar-EG" sz="2800" b="1" dirty="0">
                <a:latin typeface="Dubai" panose="020B0503030403030204" pitchFamily="34" charset="-78"/>
                <a:cs typeface="Dubai" panose="020B0503030403030204" pitchFamily="34" charset="-78"/>
              </a:rPr>
              <a:t>أهمية المشروع:</a:t>
            </a:r>
            <a:r>
              <a:rPr lang="ar-EG" sz="2800" dirty="0">
                <a:latin typeface="Dubai" panose="020B0503030403030204" pitchFamily="34" charset="-78"/>
                <a:cs typeface="Dubai" panose="020B0503030403030204" pitchFamily="34" charset="-78"/>
              </a:rPr>
              <a:t> </a:t>
            </a:r>
          </a:p>
          <a:p>
            <a:pPr lvl="1" algn="just" rtl="1"/>
            <a:r>
              <a:rPr lang="ar-EG" sz="2800" dirty="0">
                <a:latin typeface="Dubai" panose="020B0503030403030204" pitchFamily="34" charset="-78"/>
                <a:cs typeface="Dubai" panose="020B0503030403030204" pitchFamily="34" charset="-78"/>
              </a:rPr>
              <a:t>من هذا المنطلق، يكتسب مشروعنا أهمية بالغة، حيث يهدف إلى تعزيز نزاهة الامتحانات الإلكترونية من خلال استخدام تقنية رؤية الحاسب وتطبيقات الويب الحديثة.</a:t>
            </a:r>
          </a:p>
          <a:p>
            <a:pPr lvl="1" algn="just" rtl="1"/>
            <a:endParaRPr lang="ar-EG" sz="2800" dirty="0">
              <a:latin typeface="Dubai" panose="020B0503030403030204" pitchFamily="34" charset="-78"/>
              <a:cs typeface="Dubai" panose="020B0503030403030204" pitchFamily="34" charset="-78"/>
            </a:endParaRPr>
          </a:p>
          <a:p>
            <a:pPr lvl="1" algn="just" rtl="1"/>
            <a:r>
              <a:rPr lang="ar-EG" sz="2800" dirty="0">
                <a:latin typeface="Dubai" panose="020B0503030403030204" pitchFamily="34" charset="-78"/>
                <a:cs typeface="Dubai" panose="020B0503030403030204" pitchFamily="34" charset="-78"/>
              </a:rPr>
              <a:t>يكمن الهدف الرئيسي للمشروع في تصميم وتطوير نظام يقوم بتحليل سلوك الطلاب أثناء الامتحانات وكشف محاولات الغش بشكل تلقائي.</a:t>
            </a:r>
          </a:p>
        </p:txBody>
      </p:sp>
      <p:sp>
        <p:nvSpPr>
          <p:cNvPr id="14" name="Rectangle 13">
            <a:extLst>
              <a:ext uri="{FF2B5EF4-FFF2-40B4-BE49-F238E27FC236}">
                <a16:creationId xmlns:a16="http://schemas.microsoft.com/office/drawing/2014/main" id="{00EED341-FF02-FC30-B0B2-6C0189564A80}"/>
              </a:ext>
            </a:extLst>
          </p:cNvPr>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32297646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6AA38-AE4B-1FFD-3788-C6D552855F9C}"/>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AB57B58-864C-D7EE-4F7D-F6449A6873E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41886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14"/>
          <p:cNvSpPr/>
          <p:nvPr/>
        </p:nvSpPr>
        <p:spPr>
          <a:xfrm rot="3764209">
            <a:off x="5757" y="-240529"/>
            <a:ext cx="6966678" cy="7407410"/>
          </a:xfrm>
          <a:custGeom>
            <a:avLst/>
            <a:gdLst>
              <a:gd name="connsiteX0" fmla="*/ 0 w 6966678"/>
              <a:gd name="connsiteY0" fmla="*/ 2902979 h 7407410"/>
              <a:gd name="connsiteX1" fmla="*/ 1454564 w 6966678"/>
              <a:gd name="connsiteY1" fmla="*/ 80364 h 7407410"/>
              <a:gd name="connsiteX2" fmla="*/ 1583254 w 6966678"/>
              <a:gd name="connsiteY2" fmla="*/ 58073 h 7407410"/>
              <a:gd name="connsiteX3" fmla="*/ 3476997 w 6966678"/>
              <a:gd name="connsiteY3" fmla="*/ 52976 h 7407410"/>
              <a:gd name="connsiteX4" fmla="*/ 6760093 w 6966678"/>
              <a:gd name="connsiteY4" fmla="*/ 3477790 h 7407410"/>
              <a:gd name="connsiteX5" fmla="*/ 6964579 w 6966678"/>
              <a:gd name="connsiteY5" fmla="*/ 4300677 h 7407410"/>
              <a:gd name="connsiteX6" fmla="*/ 6966678 w 6966678"/>
              <a:gd name="connsiteY6" fmla="*/ 4355213 h 7407410"/>
              <a:gd name="connsiteX7" fmla="*/ 6520148 w 6966678"/>
              <a:gd name="connsiteY7" fmla="*/ 5221715 h 7407410"/>
              <a:gd name="connsiteX8" fmla="*/ 6492475 w 6966678"/>
              <a:gd name="connsiteY8" fmla="*/ 5238636 h 7407410"/>
              <a:gd name="connsiteX9" fmla="*/ 3476997 w 6966678"/>
              <a:gd name="connsiteY9" fmla="*/ 6902604 h 7407410"/>
              <a:gd name="connsiteX10" fmla="*/ 3020961 w 6966678"/>
              <a:gd name="connsiteY10" fmla="*/ 7361362 h 7407410"/>
              <a:gd name="connsiteX11" fmla="*/ 2955053 w 6966678"/>
              <a:gd name="connsiteY11" fmla="*/ 7407410 h 7407410"/>
              <a:gd name="connsiteX12" fmla="*/ 1372034 w 6966678"/>
              <a:gd name="connsiteY12" fmla="*/ 6591640 h 7407410"/>
              <a:gd name="connsiteX13" fmla="*/ 1370719 w 6966678"/>
              <a:gd name="connsiteY13" fmla="*/ 6589104 h 7407410"/>
              <a:gd name="connsiteX14" fmla="*/ 193901 w 6966678"/>
              <a:gd name="connsiteY14" fmla="*/ 3477790 h 7407410"/>
              <a:gd name="connsiteX15" fmla="*/ 35014 w 6966678"/>
              <a:gd name="connsiteY15" fmla="*/ 3022060 h 740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66678" h="7407410">
                <a:moveTo>
                  <a:pt x="0" y="2902979"/>
                </a:moveTo>
                <a:lnTo>
                  <a:pt x="1454564" y="80364"/>
                </a:lnTo>
                <a:lnTo>
                  <a:pt x="1583254" y="58073"/>
                </a:lnTo>
                <a:cubicBezTo>
                  <a:pt x="2093251" y="-17049"/>
                  <a:pt x="2721270" y="-19861"/>
                  <a:pt x="3476997" y="52976"/>
                </a:cubicBezTo>
                <a:cubicBezTo>
                  <a:pt x="6931749" y="385944"/>
                  <a:pt x="5802523" y="825247"/>
                  <a:pt x="6760093" y="3477790"/>
                </a:cubicBezTo>
                <a:cubicBezTo>
                  <a:pt x="6879789" y="3809358"/>
                  <a:pt x="6945170" y="4078844"/>
                  <a:pt x="6964579" y="4300677"/>
                </a:cubicBezTo>
                <a:lnTo>
                  <a:pt x="6966678" y="4355213"/>
                </a:lnTo>
                <a:lnTo>
                  <a:pt x="6520148" y="5221715"/>
                </a:lnTo>
                <a:lnTo>
                  <a:pt x="6492475" y="5238636"/>
                </a:lnTo>
                <a:cubicBezTo>
                  <a:pt x="5802732" y="5620667"/>
                  <a:pt x="4499439" y="5659920"/>
                  <a:pt x="3476997" y="6902604"/>
                </a:cubicBezTo>
                <a:cubicBezTo>
                  <a:pt x="3315559" y="7098818"/>
                  <a:pt x="3163951" y="7250199"/>
                  <a:pt x="3020961" y="7361362"/>
                </a:cubicBezTo>
                <a:lnTo>
                  <a:pt x="2955053" y="7407410"/>
                </a:lnTo>
                <a:lnTo>
                  <a:pt x="1372034" y="6591640"/>
                </a:lnTo>
                <a:lnTo>
                  <a:pt x="1370719" y="6589104"/>
                </a:lnTo>
                <a:cubicBezTo>
                  <a:pt x="964007" y="5769236"/>
                  <a:pt x="612838" y="4575846"/>
                  <a:pt x="193901" y="3477790"/>
                </a:cubicBezTo>
                <a:cubicBezTo>
                  <a:pt x="134053" y="3320925"/>
                  <a:pt x="81015" y="3168989"/>
                  <a:pt x="35014" y="302206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Low" rtl="1"/>
            <a:endParaRPr lang="en-ID">
              <a:latin typeface="DIN Next LT Arabic Light" panose="020B0303020203050203" pitchFamily="34" charset="-78"/>
              <a:cs typeface="DIN Next LT Arabic Light" panose="020B0303020203050203" pitchFamily="34" charset="-78"/>
            </a:endParaRPr>
          </a:p>
        </p:txBody>
      </p:sp>
      <p:sp>
        <p:nvSpPr>
          <p:cNvPr id="14" name="Freeform 13"/>
          <p:cNvSpPr/>
          <p:nvPr/>
        </p:nvSpPr>
        <p:spPr>
          <a:xfrm rot="20562098">
            <a:off x="30316" y="-392541"/>
            <a:ext cx="6981878" cy="7300393"/>
          </a:xfrm>
          <a:custGeom>
            <a:avLst/>
            <a:gdLst>
              <a:gd name="connsiteX0" fmla="*/ 2743010 w 6981878"/>
              <a:gd name="connsiteY0" fmla="*/ 5285 h 7300393"/>
              <a:gd name="connsiteX1" fmla="*/ 6143290 w 6981878"/>
              <a:gd name="connsiteY1" fmla="*/ 1064248 h 7300393"/>
              <a:gd name="connsiteX2" fmla="*/ 6154020 w 6981878"/>
              <a:gd name="connsiteY2" fmla="*/ 1090778 h 7300393"/>
              <a:gd name="connsiteX3" fmla="*/ 6771165 w 6981878"/>
              <a:gd name="connsiteY3" fmla="*/ 3477790 h 7300393"/>
              <a:gd name="connsiteX4" fmla="*/ 3488069 w 6981878"/>
              <a:gd name="connsiteY4" fmla="*/ 6902604 h 7300393"/>
              <a:gd name="connsiteX5" fmla="*/ 3177940 w 6981878"/>
              <a:gd name="connsiteY5" fmla="*/ 7236622 h 7300393"/>
              <a:gd name="connsiteX6" fmla="*/ 3103347 w 6981878"/>
              <a:gd name="connsiteY6" fmla="*/ 7300393 h 7300393"/>
              <a:gd name="connsiteX7" fmla="*/ 1492647 w 6981878"/>
              <a:gd name="connsiteY7" fmla="*/ 6798766 h 7300393"/>
              <a:gd name="connsiteX8" fmla="*/ 1469839 w 6981878"/>
              <a:gd name="connsiteY8" fmla="*/ 6758903 h 7300393"/>
              <a:gd name="connsiteX9" fmla="*/ 204973 w 6981878"/>
              <a:gd name="connsiteY9" fmla="*/ 3477790 h 7300393"/>
              <a:gd name="connsiteX10" fmla="*/ 46086 w 6981878"/>
              <a:gd name="connsiteY10" fmla="*/ 3022060 h 7300393"/>
              <a:gd name="connsiteX11" fmla="*/ 0 w 6981878"/>
              <a:gd name="connsiteY11" fmla="*/ 2865324 h 7300393"/>
              <a:gd name="connsiteX12" fmla="*/ 808696 w 6981878"/>
              <a:gd name="connsiteY12" fmla="*/ 268640 h 7300393"/>
              <a:gd name="connsiteX13" fmla="*/ 833851 w 6981878"/>
              <a:gd name="connsiteY13" fmla="*/ 257065 h 7300393"/>
              <a:gd name="connsiteX14" fmla="*/ 2586027 w 6981878"/>
              <a:gd name="connsiteY14" fmla="*/ 750 h 7300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981878" h="7300393">
                <a:moveTo>
                  <a:pt x="2743010" y="5285"/>
                </a:moveTo>
                <a:lnTo>
                  <a:pt x="6143290" y="1064248"/>
                </a:lnTo>
                <a:lnTo>
                  <a:pt x="6154020" y="1090778"/>
                </a:lnTo>
                <a:cubicBezTo>
                  <a:pt x="6332717" y="1580443"/>
                  <a:pt x="6352228" y="2317303"/>
                  <a:pt x="6771165" y="3477790"/>
                </a:cubicBezTo>
                <a:cubicBezTo>
                  <a:pt x="7728735" y="6130333"/>
                  <a:pt x="5210077" y="4809662"/>
                  <a:pt x="3488069" y="6902604"/>
                </a:cubicBezTo>
                <a:cubicBezTo>
                  <a:pt x="3380444" y="7033413"/>
                  <a:pt x="3277187" y="7144296"/>
                  <a:pt x="3177940" y="7236622"/>
                </a:cubicBezTo>
                <a:lnTo>
                  <a:pt x="3103347" y="7300393"/>
                </a:lnTo>
                <a:lnTo>
                  <a:pt x="1492647" y="6798766"/>
                </a:lnTo>
                <a:lnTo>
                  <a:pt x="1469839" y="6758903"/>
                </a:lnTo>
                <a:cubicBezTo>
                  <a:pt x="1024900" y="5940207"/>
                  <a:pt x="653834" y="4654279"/>
                  <a:pt x="204973" y="3477790"/>
                </a:cubicBezTo>
                <a:cubicBezTo>
                  <a:pt x="145125" y="3320925"/>
                  <a:pt x="92087" y="3168989"/>
                  <a:pt x="46086" y="3022060"/>
                </a:cubicBezTo>
                <a:lnTo>
                  <a:pt x="0" y="2865324"/>
                </a:lnTo>
                <a:lnTo>
                  <a:pt x="808696" y="268640"/>
                </a:lnTo>
                <a:lnTo>
                  <a:pt x="833851" y="257065"/>
                </a:lnTo>
                <a:cubicBezTo>
                  <a:pt x="1266169" y="78012"/>
                  <a:pt x="1845408" y="-9088"/>
                  <a:pt x="2586027" y="750"/>
                </a:cubicBezTo>
                <a:close/>
              </a:path>
            </a:pathLst>
          </a:cu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Low" rtl="1"/>
            <a:endParaRPr lang="en-ID">
              <a:latin typeface="DIN Next LT Arabic Light" panose="020B0303020203050203" pitchFamily="34" charset="-78"/>
              <a:cs typeface="DIN Next LT Arabic Light" panose="020B0303020203050203" pitchFamily="34" charset="-78"/>
            </a:endParaRPr>
          </a:p>
        </p:txBody>
      </p:sp>
      <p:sp>
        <p:nvSpPr>
          <p:cNvPr id="12" name="Freeform 11"/>
          <p:cNvSpPr/>
          <p:nvPr/>
        </p:nvSpPr>
        <p:spPr>
          <a:xfrm rot="1768829">
            <a:off x="-220480" y="-351236"/>
            <a:ext cx="7151483" cy="7582194"/>
          </a:xfrm>
          <a:custGeom>
            <a:avLst/>
            <a:gdLst>
              <a:gd name="connsiteX0" fmla="*/ 0 w 7151483"/>
              <a:gd name="connsiteY0" fmla="*/ 1861061 h 7582194"/>
              <a:gd name="connsiteX1" fmla="*/ 3292032 w 7151483"/>
              <a:gd name="connsiteY1" fmla="*/ 0 h 7582194"/>
              <a:gd name="connsiteX2" fmla="*/ 3341581 w 7151483"/>
              <a:gd name="connsiteY2" fmla="*/ 2866 h 7582194"/>
              <a:gd name="connsiteX3" fmla="*/ 3657674 w 7151483"/>
              <a:gd name="connsiteY3" fmla="*/ 29460 h 7582194"/>
              <a:gd name="connsiteX4" fmla="*/ 6940770 w 7151483"/>
              <a:gd name="connsiteY4" fmla="*/ 3454274 h 7582194"/>
              <a:gd name="connsiteX5" fmla="*/ 3657674 w 7151483"/>
              <a:gd name="connsiteY5" fmla="*/ 6879089 h 7582194"/>
              <a:gd name="connsiteX6" fmla="*/ 374578 w 7151483"/>
              <a:gd name="connsiteY6" fmla="*/ 3454274 h 7582194"/>
              <a:gd name="connsiteX7" fmla="*/ 6144 w 7151483"/>
              <a:gd name="connsiteY7" fmla="*/ 1991681 h 758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51483" h="7582194">
                <a:moveTo>
                  <a:pt x="0" y="1861061"/>
                </a:moveTo>
                <a:lnTo>
                  <a:pt x="3292032" y="0"/>
                </a:lnTo>
                <a:lnTo>
                  <a:pt x="3341581" y="2866"/>
                </a:lnTo>
                <a:cubicBezTo>
                  <a:pt x="3444358" y="10193"/>
                  <a:pt x="3549713" y="19055"/>
                  <a:pt x="3657674" y="29460"/>
                </a:cubicBezTo>
                <a:cubicBezTo>
                  <a:pt x="7112427" y="362428"/>
                  <a:pt x="5983201" y="801731"/>
                  <a:pt x="6940770" y="3454274"/>
                </a:cubicBezTo>
                <a:cubicBezTo>
                  <a:pt x="7898340" y="6106817"/>
                  <a:pt x="5379681" y="4786147"/>
                  <a:pt x="3657674" y="6879089"/>
                </a:cubicBezTo>
                <a:cubicBezTo>
                  <a:pt x="1935667" y="8972030"/>
                  <a:pt x="1332147" y="5964116"/>
                  <a:pt x="374578" y="3454274"/>
                </a:cubicBezTo>
                <a:cubicBezTo>
                  <a:pt x="165110" y="2905246"/>
                  <a:pt x="39070" y="2416602"/>
                  <a:pt x="6144" y="19916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Low" rtl="1"/>
            <a:endParaRPr lang="en-ID">
              <a:latin typeface="DIN Next LT Arabic Light" panose="020B0303020203050203" pitchFamily="34" charset="-78"/>
              <a:cs typeface="DIN Next LT Arabic Light" panose="020B0303020203050203" pitchFamily="34" charset="-78"/>
            </a:endParaRPr>
          </a:p>
        </p:txBody>
      </p:sp>
      <p:sp>
        <p:nvSpPr>
          <p:cNvPr id="17" name="TextBox 16"/>
          <p:cNvSpPr txBox="1"/>
          <p:nvPr/>
        </p:nvSpPr>
        <p:spPr>
          <a:xfrm>
            <a:off x="6781800" y="992580"/>
            <a:ext cx="4786313" cy="1754326"/>
          </a:xfrm>
          <a:prstGeom prst="rect">
            <a:avLst/>
          </a:prstGeom>
          <a:noFill/>
        </p:spPr>
        <p:txBody>
          <a:bodyPr wrap="square" rtlCol="0" anchor="ctr">
            <a:spAutoFit/>
          </a:bodyPr>
          <a:lstStyle/>
          <a:p>
            <a:pPr algn="justLow" rtl="1"/>
            <a:r>
              <a:rPr lang="ar-EG" sz="5400" b="1" dirty="0">
                <a:latin typeface="DIN Next LT Arabic Light" panose="020B0303020203050203" pitchFamily="34" charset="-78"/>
                <a:cs typeface="DIN Next LT Arabic Light" panose="020B0303020203050203" pitchFamily="34" charset="-78"/>
              </a:rPr>
              <a:t>هذا المشــــروع</a:t>
            </a:r>
          </a:p>
          <a:p>
            <a:pPr algn="justLow" rtl="1"/>
            <a:r>
              <a:rPr lang="ar-EG" sz="5400" b="1" dirty="0">
                <a:latin typeface="DIN Next LT Arabic Light" panose="020B0303020203050203" pitchFamily="34" charset="-78"/>
                <a:cs typeface="DIN Next LT Arabic Light" panose="020B0303020203050203" pitchFamily="34" charset="-78"/>
              </a:rPr>
              <a:t>تحت إشراف</a:t>
            </a:r>
            <a:endParaRPr lang="en-ID" sz="5400" b="1" dirty="0">
              <a:latin typeface="DIN Next LT Arabic Light" panose="020B0303020203050203" pitchFamily="34" charset="-78"/>
              <a:cs typeface="DIN Next LT Arabic Light" panose="020B0303020203050203" pitchFamily="34" charset="-78"/>
            </a:endParaRPr>
          </a:p>
        </p:txBody>
      </p:sp>
      <p:sp>
        <p:nvSpPr>
          <p:cNvPr id="18" name="TextBox 17"/>
          <p:cNvSpPr txBox="1"/>
          <p:nvPr/>
        </p:nvSpPr>
        <p:spPr>
          <a:xfrm>
            <a:off x="8191500" y="3108127"/>
            <a:ext cx="3376613" cy="954107"/>
          </a:xfrm>
          <a:prstGeom prst="rect">
            <a:avLst/>
          </a:prstGeom>
          <a:noFill/>
        </p:spPr>
        <p:txBody>
          <a:bodyPr wrap="square" rtlCol="0" anchor="ctr">
            <a:spAutoFit/>
          </a:bodyPr>
          <a:lstStyle/>
          <a:p>
            <a:pPr algn="justLow" rtl="1"/>
            <a:r>
              <a:rPr lang="ar-EG" sz="2800" dirty="0">
                <a:latin typeface="DIN Next LT Arabic Light" panose="020B0303020203050203" pitchFamily="34" charset="-78"/>
                <a:cs typeface="DIN Next LT Arabic Light" panose="020B0303020203050203" pitchFamily="34" charset="-78"/>
              </a:rPr>
              <a:t>أ.د/ السعيد </a:t>
            </a:r>
            <a:r>
              <a:rPr lang="ar-EG" sz="2800" dirty="0" err="1">
                <a:latin typeface="DIN Next LT Arabic Light" panose="020B0303020203050203" pitchFamily="34" charset="-78"/>
                <a:cs typeface="DIN Next LT Arabic Light" panose="020B0303020203050203" pitchFamily="34" charset="-78"/>
              </a:rPr>
              <a:t>السعيد</a:t>
            </a:r>
            <a:r>
              <a:rPr lang="ar-EG" sz="2800" dirty="0">
                <a:latin typeface="DIN Next LT Arabic Light" panose="020B0303020203050203" pitchFamily="34" charset="-78"/>
                <a:cs typeface="DIN Next LT Arabic Light" panose="020B0303020203050203" pitchFamily="34" charset="-78"/>
              </a:rPr>
              <a:t> عبدالرازق</a:t>
            </a:r>
            <a:endParaRPr lang="en-ID" sz="2800" dirty="0">
              <a:latin typeface="DIN Next LT Arabic Light" panose="020B0303020203050203" pitchFamily="34" charset="-78"/>
              <a:cs typeface="DIN Next LT Arabic Light" panose="020B0303020203050203" pitchFamily="34" charset="-78"/>
            </a:endParaRPr>
          </a:p>
        </p:txBody>
      </p:sp>
      <p:sp>
        <p:nvSpPr>
          <p:cNvPr id="19" name="TextBox 18"/>
          <p:cNvSpPr txBox="1"/>
          <p:nvPr/>
        </p:nvSpPr>
        <p:spPr>
          <a:xfrm>
            <a:off x="8191500" y="4352538"/>
            <a:ext cx="3376613" cy="707886"/>
          </a:xfrm>
          <a:prstGeom prst="rect">
            <a:avLst/>
          </a:prstGeom>
          <a:noFill/>
        </p:spPr>
        <p:txBody>
          <a:bodyPr wrap="square" rtlCol="0" anchor="ctr">
            <a:spAutoFit/>
          </a:bodyPr>
          <a:lstStyle/>
          <a:p>
            <a:pPr algn="justLow" rtl="1"/>
            <a:r>
              <a:rPr lang="ar-EG" sz="2000" dirty="0">
                <a:latin typeface="DIN Next LT Arabic Light" panose="020B0303020203050203" pitchFamily="34" charset="-78"/>
                <a:cs typeface="DIN Next LT Arabic Light" panose="020B0303020203050203" pitchFamily="34" charset="-78"/>
              </a:rPr>
              <a:t>أستاذ استخدامات الحاسب الآلي في التعليم</a:t>
            </a:r>
            <a:endParaRPr lang="en-ID" sz="2000" dirty="0">
              <a:latin typeface="DIN Next LT Arabic Light" panose="020B0303020203050203" pitchFamily="34" charset="-78"/>
              <a:cs typeface="DIN Next LT Arabic Light" panose="020B0303020203050203" pitchFamily="34" charset="-78"/>
            </a:endParaRPr>
          </a:p>
        </p:txBody>
      </p:sp>
      <p:sp>
        <p:nvSpPr>
          <p:cNvPr id="13" name="Rectangle 12"/>
          <p:cNvSpPr/>
          <p:nvPr/>
        </p:nvSpPr>
        <p:spPr>
          <a:xfrm>
            <a:off x="8969115" y="0"/>
            <a:ext cx="3222885" cy="547142"/>
          </a:xfrm>
          <a:prstGeom prst="rect">
            <a:avLst/>
          </a:prstGeom>
          <a:gradFill>
            <a:gsLst>
              <a:gs pos="0">
                <a:schemeClr val="accent1"/>
              </a:gs>
              <a:gs pos="100000">
                <a:srgbClr val="00B0F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pic>
        <p:nvPicPr>
          <p:cNvPr id="4" name="عنصر نائب للصورة 3">
            <a:extLst>
              <a:ext uri="{FF2B5EF4-FFF2-40B4-BE49-F238E27FC236}">
                <a16:creationId xmlns:a16="http://schemas.microsoft.com/office/drawing/2014/main" id="{5EF146B6-C2E6-4919-908A-BE087E71AE4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854" r="3854" b="6053"/>
          <a:stretch/>
        </p:blipFill>
        <p:spPr>
          <a:xfrm>
            <a:off x="-43544" y="328000"/>
            <a:ext cx="7335518" cy="6813095"/>
          </a:xfrm>
        </p:spPr>
      </p:pic>
    </p:spTree>
    <p:extLst>
      <p:ext uri="{BB962C8B-B14F-4D97-AF65-F5344CB8AC3E}">
        <p14:creationId xmlns:p14="http://schemas.microsoft.com/office/powerpoint/2010/main" val="3584819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rot="10800000">
            <a:off x="0" y="-749040"/>
            <a:ext cx="12192000" cy="394335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 name="connsiteX4" fmla="*/ 0 w 12192000"/>
              <a:gd name="connsiteY4" fmla="*/ 0 h 3429000"/>
              <a:gd name="connsiteX0" fmla="*/ 0 w 12192000"/>
              <a:gd name="connsiteY0" fmla="*/ 18143 h 3447143"/>
              <a:gd name="connsiteX1" fmla="*/ 6487886 w 12192000"/>
              <a:gd name="connsiteY1" fmla="*/ 0 h 3447143"/>
              <a:gd name="connsiteX2" fmla="*/ 12192000 w 12192000"/>
              <a:gd name="connsiteY2" fmla="*/ 18143 h 3447143"/>
              <a:gd name="connsiteX3" fmla="*/ 12192000 w 12192000"/>
              <a:gd name="connsiteY3" fmla="*/ 3447143 h 3447143"/>
              <a:gd name="connsiteX4" fmla="*/ 0 w 12192000"/>
              <a:gd name="connsiteY4" fmla="*/ 3447143 h 3447143"/>
              <a:gd name="connsiteX5" fmla="*/ 0 w 12192000"/>
              <a:gd name="connsiteY5" fmla="*/ 18143 h 3447143"/>
              <a:gd name="connsiteX0" fmla="*/ 0 w 12192000"/>
              <a:gd name="connsiteY0" fmla="*/ 18143 h 3447143"/>
              <a:gd name="connsiteX1" fmla="*/ 3439886 w 12192000"/>
              <a:gd name="connsiteY1" fmla="*/ 1 h 3447143"/>
              <a:gd name="connsiteX2" fmla="*/ 6487886 w 12192000"/>
              <a:gd name="connsiteY2" fmla="*/ 0 h 3447143"/>
              <a:gd name="connsiteX3" fmla="*/ 12192000 w 12192000"/>
              <a:gd name="connsiteY3" fmla="*/ 18143 h 3447143"/>
              <a:gd name="connsiteX4" fmla="*/ 12192000 w 12192000"/>
              <a:gd name="connsiteY4" fmla="*/ 3447143 h 3447143"/>
              <a:gd name="connsiteX5" fmla="*/ 0 w 12192000"/>
              <a:gd name="connsiteY5" fmla="*/ 3447143 h 3447143"/>
              <a:gd name="connsiteX6" fmla="*/ 0 w 12192000"/>
              <a:gd name="connsiteY6" fmla="*/ 18143 h 3447143"/>
              <a:gd name="connsiteX0" fmla="*/ 0 w 12192000"/>
              <a:gd name="connsiteY0" fmla="*/ 18143 h 3447143"/>
              <a:gd name="connsiteX1" fmla="*/ 3439886 w 12192000"/>
              <a:gd name="connsiteY1" fmla="*/ 1 h 3447143"/>
              <a:gd name="connsiteX2" fmla="*/ 6487886 w 12192000"/>
              <a:gd name="connsiteY2" fmla="*/ 0 h 3447143"/>
              <a:gd name="connsiteX3" fmla="*/ 9347200 w 12192000"/>
              <a:gd name="connsiteY3" fmla="*/ 14515 h 3447143"/>
              <a:gd name="connsiteX4" fmla="*/ 12192000 w 12192000"/>
              <a:gd name="connsiteY4" fmla="*/ 18143 h 3447143"/>
              <a:gd name="connsiteX5" fmla="*/ 12192000 w 12192000"/>
              <a:gd name="connsiteY5" fmla="*/ 3447143 h 3447143"/>
              <a:gd name="connsiteX6" fmla="*/ 0 w 12192000"/>
              <a:gd name="connsiteY6" fmla="*/ 3447143 h 3447143"/>
              <a:gd name="connsiteX7" fmla="*/ 0 w 12192000"/>
              <a:gd name="connsiteY7" fmla="*/ 18143 h 3447143"/>
              <a:gd name="connsiteX0" fmla="*/ 0 w 12192000"/>
              <a:gd name="connsiteY0" fmla="*/ 254537 h 3683537"/>
              <a:gd name="connsiteX1" fmla="*/ 3439886 w 12192000"/>
              <a:gd name="connsiteY1" fmla="*/ 236395 h 3683537"/>
              <a:gd name="connsiteX2" fmla="*/ 6487886 w 12192000"/>
              <a:gd name="connsiteY2" fmla="*/ 236394 h 3683537"/>
              <a:gd name="connsiteX3" fmla="*/ 9347200 w 12192000"/>
              <a:gd name="connsiteY3" fmla="*/ 250909 h 3683537"/>
              <a:gd name="connsiteX4" fmla="*/ 12192000 w 12192000"/>
              <a:gd name="connsiteY4" fmla="*/ 254537 h 3683537"/>
              <a:gd name="connsiteX5" fmla="*/ 12192000 w 12192000"/>
              <a:gd name="connsiteY5" fmla="*/ 3683537 h 3683537"/>
              <a:gd name="connsiteX6" fmla="*/ 0 w 12192000"/>
              <a:gd name="connsiteY6" fmla="*/ 3683537 h 3683537"/>
              <a:gd name="connsiteX7" fmla="*/ 0 w 12192000"/>
              <a:gd name="connsiteY7" fmla="*/ 254537 h 3683537"/>
              <a:gd name="connsiteX0" fmla="*/ 0 w 12192000"/>
              <a:gd name="connsiteY0" fmla="*/ 254537 h 3683537"/>
              <a:gd name="connsiteX1" fmla="*/ 3439886 w 12192000"/>
              <a:gd name="connsiteY1" fmla="*/ 236395 h 3683537"/>
              <a:gd name="connsiteX2" fmla="*/ 6487886 w 12192000"/>
              <a:gd name="connsiteY2" fmla="*/ 236394 h 3683537"/>
              <a:gd name="connsiteX3" fmla="*/ 9347200 w 12192000"/>
              <a:gd name="connsiteY3" fmla="*/ 250909 h 3683537"/>
              <a:gd name="connsiteX4" fmla="*/ 12192000 w 12192000"/>
              <a:gd name="connsiteY4" fmla="*/ 254537 h 3683537"/>
              <a:gd name="connsiteX5" fmla="*/ 12192000 w 12192000"/>
              <a:gd name="connsiteY5" fmla="*/ 3683537 h 3683537"/>
              <a:gd name="connsiteX6" fmla="*/ 0 w 12192000"/>
              <a:gd name="connsiteY6" fmla="*/ 3683537 h 3683537"/>
              <a:gd name="connsiteX7" fmla="*/ 0 w 12192000"/>
              <a:gd name="connsiteY7" fmla="*/ 254537 h 3683537"/>
              <a:gd name="connsiteX0" fmla="*/ 0 w 12192000"/>
              <a:gd name="connsiteY0" fmla="*/ 285574 h 3714574"/>
              <a:gd name="connsiteX1" fmla="*/ 3439886 w 12192000"/>
              <a:gd name="connsiteY1" fmla="*/ 267432 h 3714574"/>
              <a:gd name="connsiteX2" fmla="*/ 6560458 w 12192000"/>
              <a:gd name="connsiteY2" fmla="*/ 1036688 h 3714574"/>
              <a:gd name="connsiteX3" fmla="*/ 9347200 w 12192000"/>
              <a:gd name="connsiteY3" fmla="*/ 281946 h 3714574"/>
              <a:gd name="connsiteX4" fmla="*/ 12192000 w 12192000"/>
              <a:gd name="connsiteY4" fmla="*/ 285574 h 3714574"/>
              <a:gd name="connsiteX5" fmla="*/ 12192000 w 12192000"/>
              <a:gd name="connsiteY5" fmla="*/ 3714574 h 3714574"/>
              <a:gd name="connsiteX6" fmla="*/ 0 w 12192000"/>
              <a:gd name="connsiteY6" fmla="*/ 3714574 h 3714574"/>
              <a:gd name="connsiteX7" fmla="*/ 0 w 12192000"/>
              <a:gd name="connsiteY7" fmla="*/ 285574 h 3714574"/>
              <a:gd name="connsiteX0" fmla="*/ 0 w 12192000"/>
              <a:gd name="connsiteY0" fmla="*/ 285574 h 3714574"/>
              <a:gd name="connsiteX1" fmla="*/ 3439886 w 12192000"/>
              <a:gd name="connsiteY1" fmla="*/ 267432 h 3714574"/>
              <a:gd name="connsiteX2" fmla="*/ 6560458 w 12192000"/>
              <a:gd name="connsiteY2" fmla="*/ 1036688 h 3714574"/>
              <a:gd name="connsiteX3" fmla="*/ 9347200 w 12192000"/>
              <a:gd name="connsiteY3" fmla="*/ 281946 h 3714574"/>
              <a:gd name="connsiteX4" fmla="*/ 12192000 w 12192000"/>
              <a:gd name="connsiteY4" fmla="*/ 285574 h 3714574"/>
              <a:gd name="connsiteX5" fmla="*/ 12192000 w 12192000"/>
              <a:gd name="connsiteY5" fmla="*/ 3714574 h 3714574"/>
              <a:gd name="connsiteX6" fmla="*/ 0 w 12192000"/>
              <a:gd name="connsiteY6" fmla="*/ 3714574 h 3714574"/>
              <a:gd name="connsiteX7" fmla="*/ 0 w 12192000"/>
              <a:gd name="connsiteY7" fmla="*/ 285574 h 3714574"/>
              <a:gd name="connsiteX0" fmla="*/ 0 w 12192000"/>
              <a:gd name="connsiteY0" fmla="*/ 285574 h 3714574"/>
              <a:gd name="connsiteX1" fmla="*/ 3439886 w 12192000"/>
              <a:gd name="connsiteY1" fmla="*/ 267432 h 3714574"/>
              <a:gd name="connsiteX2" fmla="*/ 6560458 w 12192000"/>
              <a:gd name="connsiteY2" fmla="*/ 1036688 h 3714574"/>
              <a:gd name="connsiteX3" fmla="*/ 9347200 w 12192000"/>
              <a:gd name="connsiteY3" fmla="*/ 281946 h 3714574"/>
              <a:gd name="connsiteX4" fmla="*/ 12192000 w 12192000"/>
              <a:gd name="connsiteY4" fmla="*/ 285574 h 3714574"/>
              <a:gd name="connsiteX5" fmla="*/ 12192000 w 12192000"/>
              <a:gd name="connsiteY5" fmla="*/ 3714574 h 3714574"/>
              <a:gd name="connsiteX6" fmla="*/ 0 w 12192000"/>
              <a:gd name="connsiteY6" fmla="*/ 3714574 h 3714574"/>
              <a:gd name="connsiteX7" fmla="*/ 0 w 12192000"/>
              <a:gd name="connsiteY7" fmla="*/ 285574 h 3714574"/>
              <a:gd name="connsiteX0" fmla="*/ 0 w 12192000"/>
              <a:gd name="connsiteY0" fmla="*/ 177836 h 3606836"/>
              <a:gd name="connsiteX1" fmla="*/ 3439886 w 12192000"/>
              <a:gd name="connsiteY1" fmla="*/ 159694 h 3606836"/>
              <a:gd name="connsiteX2" fmla="*/ 6560458 w 12192000"/>
              <a:gd name="connsiteY2" fmla="*/ 928950 h 3606836"/>
              <a:gd name="connsiteX3" fmla="*/ 9477828 w 12192000"/>
              <a:gd name="connsiteY3" fmla="*/ 711237 h 3606836"/>
              <a:gd name="connsiteX4" fmla="*/ 12192000 w 12192000"/>
              <a:gd name="connsiteY4" fmla="*/ 177836 h 3606836"/>
              <a:gd name="connsiteX5" fmla="*/ 12192000 w 12192000"/>
              <a:gd name="connsiteY5" fmla="*/ 3606836 h 3606836"/>
              <a:gd name="connsiteX6" fmla="*/ 0 w 12192000"/>
              <a:gd name="connsiteY6" fmla="*/ 3606836 h 3606836"/>
              <a:gd name="connsiteX7" fmla="*/ 0 w 12192000"/>
              <a:gd name="connsiteY7" fmla="*/ 177836 h 3606836"/>
              <a:gd name="connsiteX0" fmla="*/ 0 w 12192000"/>
              <a:gd name="connsiteY0" fmla="*/ 314690 h 3743690"/>
              <a:gd name="connsiteX1" fmla="*/ 3439886 w 12192000"/>
              <a:gd name="connsiteY1" fmla="*/ 296548 h 3743690"/>
              <a:gd name="connsiteX2" fmla="*/ 6560458 w 12192000"/>
              <a:gd name="connsiteY2" fmla="*/ 1065804 h 3743690"/>
              <a:gd name="connsiteX3" fmla="*/ 9477828 w 12192000"/>
              <a:gd name="connsiteY3" fmla="*/ 848091 h 3743690"/>
              <a:gd name="connsiteX4" fmla="*/ 12192000 w 12192000"/>
              <a:gd name="connsiteY4" fmla="*/ 314690 h 3743690"/>
              <a:gd name="connsiteX5" fmla="*/ 12192000 w 12192000"/>
              <a:gd name="connsiteY5" fmla="*/ 3743690 h 3743690"/>
              <a:gd name="connsiteX6" fmla="*/ 0 w 12192000"/>
              <a:gd name="connsiteY6" fmla="*/ 3743690 h 3743690"/>
              <a:gd name="connsiteX7" fmla="*/ 0 w 12192000"/>
              <a:gd name="connsiteY7" fmla="*/ 314690 h 3743690"/>
              <a:gd name="connsiteX0" fmla="*/ 0 w 12192000"/>
              <a:gd name="connsiteY0" fmla="*/ 245816 h 3674816"/>
              <a:gd name="connsiteX1" fmla="*/ 3439886 w 12192000"/>
              <a:gd name="connsiteY1" fmla="*/ 227674 h 3674816"/>
              <a:gd name="connsiteX2" fmla="*/ 6560458 w 12192000"/>
              <a:gd name="connsiteY2" fmla="*/ 996930 h 3674816"/>
              <a:gd name="connsiteX3" fmla="*/ 9477828 w 12192000"/>
              <a:gd name="connsiteY3" fmla="*/ 779217 h 3674816"/>
              <a:gd name="connsiteX4" fmla="*/ 12192000 w 12192000"/>
              <a:gd name="connsiteY4" fmla="*/ 245816 h 3674816"/>
              <a:gd name="connsiteX5" fmla="*/ 12192000 w 12192000"/>
              <a:gd name="connsiteY5" fmla="*/ 3674816 h 3674816"/>
              <a:gd name="connsiteX6" fmla="*/ 0 w 12192000"/>
              <a:gd name="connsiteY6" fmla="*/ 3674816 h 3674816"/>
              <a:gd name="connsiteX7" fmla="*/ 0 w 12192000"/>
              <a:gd name="connsiteY7" fmla="*/ 245816 h 3674816"/>
              <a:gd name="connsiteX0" fmla="*/ 0 w 12192000"/>
              <a:gd name="connsiteY0" fmla="*/ 371820 h 3800820"/>
              <a:gd name="connsiteX1" fmla="*/ 3439886 w 12192000"/>
              <a:gd name="connsiteY1" fmla="*/ 353678 h 3800820"/>
              <a:gd name="connsiteX2" fmla="*/ 6560458 w 12192000"/>
              <a:gd name="connsiteY2" fmla="*/ 1122934 h 3800820"/>
              <a:gd name="connsiteX3" fmla="*/ 9231085 w 12192000"/>
              <a:gd name="connsiteY3" fmla="*/ 498821 h 3800820"/>
              <a:gd name="connsiteX4" fmla="*/ 12192000 w 12192000"/>
              <a:gd name="connsiteY4" fmla="*/ 371820 h 3800820"/>
              <a:gd name="connsiteX5" fmla="*/ 12192000 w 12192000"/>
              <a:gd name="connsiteY5" fmla="*/ 3800820 h 3800820"/>
              <a:gd name="connsiteX6" fmla="*/ 0 w 12192000"/>
              <a:gd name="connsiteY6" fmla="*/ 3800820 h 3800820"/>
              <a:gd name="connsiteX7" fmla="*/ 0 w 12192000"/>
              <a:gd name="connsiteY7" fmla="*/ 371820 h 3800820"/>
              <a:gd name="connsiteX0" fmla="*/ 0 w 12192000"/>
              <a:gd name="connsiteY0" fmla="*/ 543494 h 3972494"/>
              <a:gd name="connsiteX1" fmla="*/ 3439886 w 12192000"/>
              <a:gd name="connsiteY1" fmla="*/ 525352 h 3972494"/>
              <a:gd name="connsiteX2" fmla="*/ 6560458 w 12192000"/>
              <a:gd name="connsiteY2" fmla="*/ 1294608 h 3972494"/>
              <a:gd name="connsiteX3" fmla="*/ 9231085 w 12192000"/>
              <a:gd name="connsiteY3" fmla="*/ 670495 h 3972494"/>
              <a:gd name="connsiteX4" fmla="*/ 12192000 w 12192000"/>
              <a:gd name="connsiteY4" fmla="*/ 543494 h 3972494"/>
              <a:gd name="connsiteX5" fmla="*/ 12192000 w 12192000"/>
              <a:gd name="connsiteY5" fmla="*/ 3972494 h 3972494"/>
              <a:gd name="connsiteX6" fmla="*/ 0 w 12192000"/>
              <a:gd name="connsiteY6" fmla="*/ 3972494 h 3972494"/>
              <a:gd name="connsiteX7" fmla="*/ 0 w 12192000"/>
              <a:gd name="connsiteY7" fmla="*/ 543494 h 3972494"/>
              <a:gd name="connsiteX0" fmla="*/ 0 w 12192000"/>
              <a:gd name="connsiteY0" fmla="*/ 543494 h 3972494"/>
              <a:gd name="connsiteX1" fmla="*/ 3439886 w 12192000"/>
              <a:gd name="connsiteY1" fmla="*/ 525352 h 3972494"/>
              <a:gd name="connsiteX2" fmla="*/ 6560458 w 12192000"/>
              <a:gd name="connsiteY2" fmla="*/ 1294608 h 3972494"/>
              <a:gd name="connsiteX3" fmla="*/ 9231085 w 12192000"/>
              <a:gd name="connsiteY3" fmla="*/ 670495 h 3972494"/>
              <a:gd name="connsiteX4" fmla="*/ 12192000 w 12192000"/>
              <a:gd name="connsiteY4" fmla="*/ 543494 h 3972494"/>
              <a:gd name="connsiteX5" fmla="*/ 12192000 w 12192000"/>
              <a:gd name="connsiteY5" fmla="*/ 3972494 h 3972494"/>
              <a:gd name="connsiteX6" fmla="*/ 0 w 12192000"/>
              <a:gd name="connsiteY6" fmla="*/ 3972494 h 3972494"/>
              <a:gd name="connsiteX7" fmla="*/ 0 w 12192000"/>
              <a:gd name="connsiteY7" fmla="*/ 543494 h 3972494"/>
              <a:gd name="connsiteX0" fmla="*/ 0 w 12192000"/>
              <a:gd name="connsiteY0" fmla="*/ 268767 h 3697767"/>
              <a:gd name="connsiteX1" fmla="*/ 3439886 w 12192000"/>
              <a:gd name="connsiteY1" fmla="*/ 250625 h 3697767"/>
              <a:gd name="connsiteX2" fmla="*/ 6574972 w 12192000"/>
              <a:gd name="connsiteY2" fmla="*/ 1542395 h 3697767"/>
              <a:gd name="connsiteX3" fmla="*/ 9231085 w 12192000"/>
              <a:gd name="connsiteY3" fmla="*/ 395768 h 3697767"/>
              <a:gd name="connsiteX4" fmla="*/ 12192000 w 12192000"/>
              <a:gd name="connsiteY4" fmla="*/ 268767 h 3697767"/>
              <a:gd name="connsiteX5" fmla="*/ 12192000 w 12192000"/>
              <a:gd name="connsiteY5" fmla="*/ 3697767 h 3697767"/>
              <a:gd name="connsiteX6" fmla="*/ 0 w 12192000"/>
              <a:gd name="connsiteY6" fmla="*/ 3697767 h 3697767"/>
              <a:gd name="connsiteX7" fmla="*/ 0 w 12192000"/>
              <a:gd name="connsiteY7" fmla="*/ 268767 h 3697767"/>
              <a:gd name="connsiteX0" fmla="*/ 0 w 12192000"/>
              <a:gd name="connsiteY0" fmla="*/ 619785 h 4048785"/>
              <a:gd name="connsiteX1" fmla="*/ 3439886 w 12192000"/>
              <a:gd name="connsiteY1" fmla="*/ 601643 h 4048785"/>
              <a:gd name="connsiteX2" fmla="*/ 6574972 w 12192000"/>
              <a:gd name="connsiteY2" fmla="*/ 1893413 h 4048785"/>
              <a:gd name="connsiteX3" fmla="*/ 9231085 w 12192000"/>
              <a:gd name="connsiteY3" fmla="*/ 746786 h 4048785"/>
              <a:gd name="connsiteX4" fmla="*/ 12192000 w 12192000"/>
              <a:gd name="connsiteY4" fmla="*/ 619785 h 4048785"/>
              <a:gd name="connsiteX5" fmla="*/ 12192000 w 12192000"/>
              <a:gd name="connsiteY5" fmla="*/ 4048785 h 4048785"/>
              <a:gd name="connsiteX6" fmla="*/ 0 w 12192000"/>
              <a:gd name="connsiteY6" fmla="*/ 4048785 h 4048785"/>
              <a:gd name="connsiteX7" fmla="*/ 0 w 12192000"/>
              <a:gd name="connsiteY7" fmla="*/ 619785 h 4048785"/>
              <a:gd name="connsiteX0" fmla="*/ 0 w 12192000"/>
              <a:gd name="connsiteY0" fmla="*/ 619785 h 4048785"/>
              <a:gd name="connsiteX1" fmla="*/ 3439886 w 12192000"/>
              <a:gd name="connsiteY1" fmla="*/ 601643 h 4048785"/>
              <a:gd name="connsiteX2" fmla="*/ 6574972 w 12192000"/>
              <a:gd name="connsiteY2" fmla="*/ 1893413 h 4048785"/>
              <a:gd name="connsiteX3" fmla="*/ 9231085 w 12192000"/>
              <a:gd name="connsiteY3" fmla="*/ 746786 h 4048785"/>
              <a:gd name="connsiteX4" fmla="*/ 12192000 w 12192000"/>
              <a:gd name="connsiteY4" fmla="*/ 619785 h 4048785"/>
              <a:gd name="connsiteX5" fmla="*/ 12192000 w 12192000"/>
              <a:gd name="connsiteY5" fmla="*/ 4048785 h 4048785"/>
              <a:gd name="connsiteX6" fmla="*/ 0 w 12192000"/>
              <a:gd name="connsiteY6" fmla="*/ 4048785 h 4048785"/>
              <a:gd name="connsiteX7" fmla="*/ 0 w 12192000"/>
              <a:gd name="connsiteY7" fmla="*/ 619785 h 4048785"/>
              <a:gd name="connsiteX0" fmla="*/ 0 w 12192000"/>
              <a:gd name="connsiteY0" fmla="*/ 619785 h 4048785"/>
              <a:gd name="connsiteX1" fmla="*/ 3135086 w 12192000"/>
              <a:gd name="connsiteY1" fmla="*/ 1428957 h 4048785"/>
              <a:gd name="connsiteX2" fmla="*/ 6574972 w 12192000"/>
              <a:gd name="connsiteY2" fmla="*/ 1893413 h 4048785"/>
              <a:gd name="connsiteX3" fmla="*/ 9231085 w 12192000"/>
              <a:gd name="connsiteY3" fmla="*/ 746786 h 4048785"/>
              <a:gd name="connsiteX4" fmla="*/ 12192000 w 12192000"/>
              <a:gd name="connsiteY4" fmla="*/ 619785 h 4048785"/>
              <a:gd name="connsiteX5" fmla="*/ 12192000 w 12192000"/>
              <a:gd name="connsiteY5" fmla="*/ 4048785 h 4048785"/>
              <a:gd name="connsiteX6" fmla="*/ 0 w 12192000"/>
              <a:gd name="connsiteY6" fmla="*/ 4048785 h 4048785"/>
              <a:gd name="connsiteX7" fmla="*/ 0 w 12192000"/>
              <a:gd name="connsiteY7" fmla="*/ 619785 h 4048785"/>
              <a:gd name="connsiteX0" fmla="*/ 0 w 12192000"/>
              <a:gd name="connsiteY0" fmla="*/ 619785 h 4048785"/>
              <a:gd name="connsiteX1" fmla="*/ 1524000 w 12192000"/>
              <a:gd name="connsiteY1" fmla="*/ 819357 h 4048785"/>
              <a:gd name="connsiteX2" fmla="*/ 3135086 w 12192000"/>
              <a:gd name="connsiteY2" fmla="*/ 1428957 h 4048785"/>
              <a:gd name="connsiteX3" fmla="*/ 6574972 w 12192000"/>
              <a:gd name="connsiteY3" fmla="*/ 1893413 h 4048785"/>
              <a:gd name="connsiteX4" fmla="*/ 9231085 w 12192000"/>
              <a:gd name="connsiteY4" fmla="*/ 746786 h 4048785"/>
              <a:gd name="connsiteX5" fmla="*/ 12192000 w 12192000"/>
              <a:gd name="connsiteY5" fmla="*/ 619785 h 4048785"/>
              <a:gd name="connsiteX6" fmla="*/ 12192000 w 12192000"/>
              <a:gd name="connsiteY6" fmla="*/ 4048785 h 4048785"/>
              <a:gd name="connsiteX7" fmla="*/ 0 w 12192000"/>
              <a:gd name="connsiteY7" fmla="*/ 4048785 h 4048785"/>
              <a:gd name="connsiteX8" fmla="*/ 0 w 12192000"/>
              <a:gd name="connsiteY8" fmla="*/ 619785 h 4048785"/>
              <a:gd name="connsiteX0" fmla="*/ 0 w 12192000"/>
              <a:gd name="connsiteY0" fmla="*/ 619785 h 4048785"/>
              <a:gd name="connsiteX1" fmla="*/ 1524000 w 12192000"/>
              <a:gd name="connsiteY1" fmla="*/ 819357 h 4048785"/>
              <a:gd name="connsiteX2" fmla="*/ 3135086 w 12192000"/>
              <a:gd name="connsiteY2" fmla="*/ 1428957 h 4048785"/>
              <a:gd name="connsiteX3" fmla="*/ 6574972 w 12192000"/>
              <a:gd name="connsiteY3" fmla="*/ 1893413 h 4048785"/>
              <a:gd name="connsiteX4" fmla="*/ 9231085 w 12192000"/>
              <a:gd name="connsiteY4" fmla="*/ 746786 h 4048785"/>
              <a:gd name="connsiteX5" fmla="*/ 12192000 w 12192000"/>
              <a:gd name="connsiteY5" fmla="*/ 619785 h 4048785"/>
              <a:gd name="connsiteX6" fmla="*/ 12192000 w 12192000"/>
              <a:gd name="connsiteY6" fmla="*/ 4048785 h 4048785"/>
              <a:gd name="connsiteX7" fmla="*/ 0 w 12192000"/>
              <a:gd name="connsiteY7" fmla="*/ 4048785 h 4048785"/>
              <a:gd name="connsiteX8" fmla="*/ 0 w 12192000"/>
              <a:gd name="connsiteY8" fmla="*/ 619785 h 4048785"/>
              <a:gd name="connsiteX0" fmla="*/ 0 w 12192000"/>
              <a:gd name="connsiteY0" fmla="*/ 619785 h 4048785"/>
              <a:gd name="connsiteX1" fmla="*/ 1524000 w 12192000"/>
              <a:gd name="connsiteY1" fmla="*/ 819357 h 4048785"/>
              <a:gd name="connsiteX2" fmla="*/ 3135086 w 12192000"/>
              <a:gd name="connsiteY2" fmla="*/ 1428957 h 4048785"/>
              <a:gd name="connsiteX3" fmla="*/ 4818743 w 12192000"/>
              <a:gd name="connsiteY3" fmla="*/ 1733757 h 4048785"/>
              <a:gd name="connsiteX4" fmla="*/ 6574972 w 12192000"/>
              <a:gd name="connsiteY4" fmla="*/ 1893413 h 4048785"/>
              <a:gd name="connsiteX5" fmla="*/ 9231085 w 12192000"/>
              <a:gd name="connsiteY5" fmla="*/ 746786 h 4048785"/>
              <a:gd name="connsiteX6" fmla="*/ 12192000 w 12192000"/>
              <a:gd name="connsiteY6" fmla="*/ 619785 h 4048785"/>
              <a:gd name="connsiteX7" fmla="*/ 12192000 w 12192000"/>
              <a:gd name="connsiteY7" fmla="*/ 4048785 h 4048785"/>
              <a:gd name="connsiteX8" fmla="*/ 0 w 12192000"/>
              <a:gd name="connsiteY8" fmla="*/ 4048785 h 4048785"/>
              <a:gd name="connsiteX9" fmla="*/ 0 w 12192000"/>
              <a:gd name="connsiteY9" fmla="*/ 619785 h 4048785"/>
              <a:gd name="connsiteX0" fmla="*/ 0 w 12192000"/>
              <a:gd name="connsiteY0" fmla="*/ 619785 h 4048785"/>
              <a:gd name="connsiteX1" fmla="*/ 1524000 w 12192000"/>
              <a:gd name="connsiteY1" fmla="*/ 819357 h 4048785"/>
              <a:gd name="connsiteX2" fmla="*/ 3135086 w 12192000"/>
              <a:gd name="connsiteY2" fmla="*/ 1428957 h 4048785"/>
              <a:gd name="connsiteX3" fmla="*/ 5065486 w 12192000"/>
              <a:gd name="connsiteY3" fmla="*/ 1051586 h 4048785"/>
              <a:gd name="connsiteX4" fmla="*/ 6574972 w 12192000"/>
              <a:gd name="connsiteY4" fmla="*/ 1893413 h 4048785"/>
              <a:gd name="connsiteX5" fmla="*/ 9231085 w 12192000"/>
              <a:gd name="connsiteY5" fmla="*/ 746786 h 4048785"/>
              <a:gd name="connsiteX6" fmla="*/ 12192000 w 12192000"/>
              <a:gd name="connsiteY6" fmla="*/ 619785 h 4048785"/>
              <a:gd name="connsiteX7" fmla="*/ 12192000 w 12192000"/>
              <a:gd name="connsiteY7" fmla="*/ 4048785 h 4048785"/>
              <a:gd name="connsiteX8" fmla="*/ 0 w 12192000"/>
              <a:gd name="connsiteY8" fmla="*/ 4048785 h 4048785"/>
              <a:gd name="connsiteX9" fmla="*/ 0 w 12192000"/>
              <a:gd name="connsiteY9" fmla="*/ 619785 h 4048785"/>
              <a:gd name="connsiteX0" fmla="*/ 0 w 12192000"/>
              <a:gd name="connsiteY0" fmla="*/ 242446 h 3671446"/>
              <a:gd name="connsiteX1" fmla="*/ 1524000 w 12192000"/>
              <a:gd name="connsiteY1" fmla="*/ 442018 h 3671446"/>
              <a:gd name="connsiteX2" fmla="*/ 3135086 w 12192000"/>
              <a:gd name="connsiteY2" fmla="*/ 1051618 h 3671446"/>
              <a:gd name="connsiteX3" fmla="*/ 5065486 w 12192000"/>
              <a:gd name="connsiteY3" fmla="*/ 674247 h 3671446"/>
              <a:gd name="connsiteX4" fmla="*/ 6574972 w 12192000"/>
              <a:gd name="connsiteY4" fmla="*/ 1516074 h 3671446"/>
              <a:gd name="connsiteX5" fmla="*/ 8548914 w 12192000"/>
              <a:gd name="connsiteY5" fmla="*/ 790361 h 3671446"/>
              <a:gd name="connsiteX6" fmla="*/ 9231085 w 12192000"/>
              <a:gd name="connsiteY6" fmla="*/ 369447 h 3671446"/>
              <a:gd name="connsiteX7" fmla="*/ 12192000 w 12192000"/>
              <a:gd name="connsiteY7" fmla="*/ 242446 h 3671446"/>
              <a:gd name="connsiteX8" fmla="*/ 12192000 w 12192000"/>
              <a:gd name="connsiteY8" fmla="*/ 3671446 h 3671446"/>
              <a:gd name="connsiteX9" fmla="*/ 0 w 12192000"/>
              <a:gd name="connsiteY9" fmla="*/ 3671446 h 3671446"/>
              <a:gd name="connsiteX10" fmla="*/ 0 w 12192000"/>
              <a:gd name="connsiteY10" fmla="*/ 242446 h 3671446"/>
              <a:gd name="connsiteX0" fmla="*/ 0 w 12192000"/>
              <a:gd name="connsiteY0" fmla="*/ 238591 h 3667591"/>
              <a:gd name="connsiteX1" fmla="*/ 1524000 w 12192000"/>
              <a:gd name="connsiteY1" fmla="*/ 438163 h 3667591"/>
              <a:gd name="connsiteX2" fmla="*/ 3135086 w 12192000"/>
              <a:gd name="connsiteY2" fmla="*/ 1047763 h 3667591"/>
              <a:gd name="connsiteX3" fmla="*/ 5065486 w 12192000"/>
              <a:gd name="connsiteY3" fmla="*/ 670392 h 3667591"/>
              <a:gd name="connsiteX4" fmla="*/ 6574972 w 12192000"/>
              <a:gd name="connsiteY4" fmla="*/ 1512219 h 3667591"/>
              <a:gd name="connsiteX5" fmla="*/ 7750628 w 12192000"/>
              <a:gd name="connsiteY5" fmla="*/ 670392 h 3667591"/>
              <a:gd name="connsiteX6" fmla="*/ 9231085 w 12192000"/>
              <a:gd name="connsiteY6" fmla="*/ 365592 h 3667591"/>
              <a:gd name="connsiteX7" fmla="*/ 12192000 w 12192000"/>
              <a:gd name="connsiteY7" fmla="*/ 238591 h 3667591"/>
              <a:gd name="connsiteX8" fmla="*/ 12192000 w 12192000"/>
              <a:gd name="connsiteY8" fmla="*/ 3667591 h 3667591"/>
              <a:gd name="connsiteX9" fmla="*/ 0 w 12192000"/>
              <a:gd name="connsiteY9" fmla="*/ 3667591 h 3667591"/>
              <a:gd name="connsiteX10" fmla="*/ 0 w 12192000"/>
              <a:gd name="connsiteY10" fmla="*/ 238591 h 3667591"/>
              <a:gd name="connsiteX0" fmla="*/ 0 w 12192000"/>
              <a:gd name="connsiteY0" fmla="*/ 297892 h 3726892"/>
              <a:gd name="connsiteX1" fmla="*/ 1524000 w 12192000"/>
              <a:gd name="connsiteY1" fmla="*/ 497464 h 3726892"/>
              <a:gd name="connsiteX2" fmla="*/ 3135086 w 12192000"/>
              <a:gd name="connsiteY2" fmla="*/ 1107064 h 3726892"/>
              <a:gd name="connsiteX3" fmla="*/ 5065486 w 12192000"/>
              <a:gd name="connsiteY3" fmla="*/ 729693 h 3726892"/>
              <a:gd name="connsiteX4" fmla="*/ 6574972 w 12192000"/>
              <a:gd name="connsiteY4" fmla="*/ 1571520 h 3726892"/>
              <a:gd name="connsiteX5" fmla="*/ 7750628 w 12192000"/>
              <a:gd name="connsiteY5" fmla="*/ 729693 h 3726892"/>
              <a:gd name="connsiteX6" fmla="*/ 9231085 w 12192000"/>
              <a:gd name="connsiteY6" fmla="*/ 424893 h 3726892"/>
              <a:gd name="connsiteX7" fmla="*/ 10305143 w 12192000"/>
              <a:gd name="connsiteY7" fmla="*/ 192663 h 3726892"/>
              <a:gd name="connsiteX8" fmla="*/ 12192000 w 12192000"/>
              <a:gd name="connsiteY8" fmla="*/ 297892 h 3726892"/>
              <a:gd name="connsiteX9" fmla="*/ 12192000 w 12192000"/>
              <a:gd name="connsiteY9" fmla="*/ 3726892 h 3726892"/>
              <a:gd name="connsiteX10" fmla="*/ 0 w 12192000"/>
              <a:gd name="connsiteY10" fmla="*/ 3726892 h 3726892"/>
              <a:gd name="connsiteX11" fmla="*/ 0 w 12192000"/>
              <a:gd name="connsiteY11" fmla="*/ 297892 h 3726892"/>
              <a:gd name="connsiteX0" fmla="*/ 0 w 12192000"/>
              <a:gd name="connsiteY0" fmla="*/ 745529 h 4174529"/>
              <a:gd name="connsiteX1" fmla="*/ 1524000 w 12192000"/>
              <a:gd name="connsiteY1" fmla="*/ 945101 h 4174529"/>
              <a:gd name="connsiteX2" fmla="*/ 3135086 w 12192000"/>
              <a:gd name="connsiteY2" fmla="*/ 1554701 h 4174529"/>
              <a:gd name="connsiteX3" fmla="*/ 5065486 w 12192000"/>
              <a:gd name="connsiteY3" fmla="*/ 1177330 h 4174529"/>
              <a:gd name="connsiteX4" fmla="*/ 6574972 w 12192000"/>
              <a:gd name="connsiteY4" fmla="*/ 2019157 h 4174529"/>
              <a:gd name="connsiteX5" fmla="*/ 7750628 w 12192000"/>
              <a:gd name="connsiteY5" fmla="*/ 1177330 h 4174529"/>
              <a:gd name="connsiteX6" fmla="*/ 9231085 w 12192000"/>
              <a:gd name="connsiteY6" fmla="*/ 872530 h 4174529"/>
              <a:gd name="connsiteX7" fmla="*/ 10305143 w 12192000"/>
              <a:gd name="connsiteY7" fmla="*/ 1672 h 4174529"/>
              <a:gd name="connsiteX8" fmla="*/ 12192000 w 12192000"/>
              <a:gd name="connsiteY8" fmla="*/ 745529 h 4174529"/>
              <a:gd name="connsiteX9" fmla="*/ 12192000 w 12192000"/>
              <a:gd name="connsiteY9" fmla="*/ 4174529 h 4174529"/>
              <a:gd name="connsiteX10" fmla="*/ 0 w 12192000"/>
              <a:gd name="connsiteY10" fmla="*/ 4174529 h 4174529"/>
              <a:gd name="connsiteX11" fmla="*/ 0 w 12192000"/>
              <a:gd name="connsiteY11" fmla="*/ 745529 h 4174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4174529">
                <a:moveTo>
                  <a:pt x="0" y="745529"/>
                </a:moveTo>
                <a:cubicBezTo>
                  <a:pt x="254000" y="207291"/>
                  <a:pt x="1001486" y="810239"/>
                  <a:pt x="1524000" y="945101"/>
                </a:cubicBezTo>
                <a:cubicBezTo>
                  <a:pt x="3207657" y="717106"/>
                  <a:pt x="2544838" y="1515996"/>
                  <a:pt x="3135086" y="1554701"/>
                </a:cubicBezTo>
                <a:cubicBezTo>
                  <a:pt x="3725334" y="1593406"/>
                  <a:pt x="4492172" y="1099921"/>
                  <a:pt x="5065486" y="1177330"/>
                </a:cubicBezTo>
                <a:cubicBezTo>
                  <a:pt x="5638800" y="1254739"/>
                  <a:pt x="6127448" y="2019157"/>
                  <a:pt x="6574972" y="2019157"/>
                </a:cubicBezTo>
                <a:cubicBezTo>
                  <a:pt x="7022496" y="2019157"/>
                  <a:pt x="7307942" y="1368435"/>
                  <a:pt x="7750628" y="1177330"/>
                </a:cubicBezTo>
                <a:cubicBezTo>
                  <a:pt x="8193314" y="986225"/>
                  <a:pt x="8805333" y="1068473"/>
                  <a:pt x="9231085" y="872530"/>
                </a:cubicBezTo>
                <a:cubicBezTo>
                  <a:pt x="9656838" y="676587"/>
                  <a:pt x="9811657" y="22839"/>
                  <a:pt x="10305143" y="1672"/>
                </a:cubicBezTo>
                <a:cubicBezTo>
                  <a:pt x="10798629" y="-19495"/>
                  <a:pt x="11877524" y="156491"/>
                  <a:pt x="12192000" y="745529"/>
                </a:cubicBezTo>
                <a:lnTo>
                  <a:pt x="12192000" y="4174529"/>
                </a:lnTo>
                <a:lnTo>
                  <a:pt x="0" y="4174529"/>
                </a:lnTo>
                <a:lnTo>
                  <a:pt x="0" y="745529"/>
                </a:lnTo>
                <a:close/>
              </a:path>
            </a:pathLst>
          </a:custGeom>
          <a:gradFill>
            <a:gsLst>
              <a:gs pos="0">
                <a:schemeClr val="accent1"/>
              </a:gs>
              <a:gs pos="100000">
                <a:schemeClr val="accent4"/>
              </a:gs>
            </a:gsLst>
            <a:lin ang="108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ID">
              <a:latin typeface="DIN Next LT Arabic Light" panose="020B0303020203050203" pitchFamily="34" charset="-78"/>
              <a:cs typeface="DIN Next LT Arabic Light" panose="020B0303020203050203" pitchFamily="34" charset="-78"/>
            </a:endParaRPr>
          </a:p>
        </p:txBody>
      </p:sp>
      <p:pic>
        <p:nvPicPr>
          <p:cNvPr id="9" name="عنصر نائب للصورة 8" descr="صورة تحتوي على شخص, داخلي, كمبيوتر محمول, سيدة&#10;&#10;تم إنشاء الوصف تلقائياً">
            <a:extLst>
              <a:ext uri="{FF2B5EF4-FFF2-40B4-BE49-F238E27FC236}">
                <a16:creationId xmlns:a16="http://schemas.microsoft.com/office/drawing/2014/main" id="{B79DE213-1A86-4512-8D7B-2944AE76DC1C}"/>
              </a:ext>
            </a:extLst>
          </p:cNvPr>
          <p:cNvPicPr>
            <a:picLocks noGrp="1" noChangeAspect="1"/>
          </p:cNvPicPr>
          <p:nvPr>
            <p:ph type="pic" sz="quarter" idx="10"/>
          </p:nvPr>
        </p:nvPicPr>
        <p:blipFill rotWithShape="1">
          <a:blip r:embed="rId2" cstate="print">
            <a:alphaModFix amt="70000"/>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rcRect t="5103" b="49657"/>
          <a:stretch/>
        </p:blipFill>
        <p:spPr>
          <a:xfrm>
            <a:off x="0" y="-749039"/>
            <a:ext cx="12192000" cy="3677139"/>
          </a:xfrm>
        </p:spPr>
      </p:pic>
      <p:sp>
        <p:nvSpPr>
          <p:cNvPr id="5" name="TextBox 4"/>
          <p:cNvSpPr txBox="1"/>
          <p:nvPr/>
        </p:nvSpPr>
        <p:spPr>
          <a:xfrm>
            <a:off x="799475" y="35249"/>
            <a:ext cx="10593050" cy="923330"/>
          </a:xfrm>
          <a:prstGeom prst="rect">
            <a:avLst/>
          </a:prstGeom>
          <a:noFill/>
        </p:spPr>
        <p:txBody>
          <a:bodyPr wrap="square" rtlCol="0" anchor="ctr">
            <a:spAutoFit/>
          </a:bodyPr>
          <a:lstStyle/>
          <a:p>
            <a:pPr algn="ctr" rtl="1"/>
            <a:r>
              <a:rPr lang="ar-EG" sz="5400" b="1" dirty="0">
                <a:solidFill>
                  <a:schemeClr val="bg1"/>
                </a:solidFill>
                <a:latin typeface="DIN Next LT Arabic Light" panose="020B0303020203050203" pitchFamily="34" charset="-78"/>
                <a:cs typeface="DIN Next LT Arabic Light" panose="020B0303020203050203" pitchFamily="34" charset="-78"/>
              </a:rPr>
              <a:t>فريق العمل</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27" name="Rectangle 26"/>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graphicFrame>
        <p:nvGraphicFramePr>
          <p:cNvPr id="12" name="Table 11">
            <a:extLst>
              <a:ext uri="{FF2B5EF4-FFF2-40B4-BE49-F238E27FC236}">
                <a16:creationId xmlns:a16="http://schemas.microsoft.com/office/drawing/2014/main" id="{242BEF20-94C9-FC4E-97AA-099DB107D087}"/>
              </a:ext>
            </a:extLst>
          </p:cNvPr>
          <p:cNvGraphicFramePr>
            <a:graphicFrameLocks noGrp="1"/>
          </p:cNvGraphicFramePr>
          <p:nvPr>
            <p:extLst>
              <p:ext uri="{D42A27DB-BD31-4B8C-83A1-F6EECF244321}">
                <p14:modId xmlns:p14="http://schemas.microsoft.com/office/powerpoint/2010/main" val="3179745164"/>
              </p:ext>
            </p:extLst>
          </p:nvPr>
        </p:nvGraphicFramePr>
        <p:xfrm>
          <a:off x="2666198" y="2666197"/>
          <a:ext cx="7411452" cy="3532475"/>
        </p:xfrm>
        <a:graphic>
          <a:graphicData uri="http://schemas.openxmlformats.org/drawingml/2006/table">
            <a:tbl>
              <a:tblPr rtl="1" firstRow="1" firstCol="1" bandRow="1">
                <a:tableStyleId>{5C22544A-7EE6-4342-B048-85BDC9FD1C3A}</a:tableStyleId>
              </a:tblPr>
              <a:tblGrid>
                <a:gridCol w="3705726">
                  <a:extLst>
                    <a:ext uri="{9D8B030D-6E8A-4147-A177-3AD203B41FA5}">
                      <a16:colId xmlns:a16="http://schemas.microsoft.com/office/drawing/2014/main" val="765553732"/>
                    </a:ext>
                  </a:extLst>
                </a:gridCol>
                <a:gridCol w="3705726">
                  <a:extLst>
                    <a:ext uri="{9D8B030D-6E8A-4147-A177-3AD203B41FA5}">
                      <a16:colId xmlns:a16="http://schemas.microsoft.com/office/drawing/2014/main" val="2579169236"/>
                    </a:ext>
                  </a:extLst>
                </a:gridCol>
              </a:tblGrid>
              <a:tr h="706495">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آلاء سامي طاهر</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احمد اسلام صالح</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378633004"/>
                  </a:ext>
                </a:extLst>
              </a:tr>
              <a:tr h="706495">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ابرار محمد محمود</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1">
                        <a:lnSpc>
                          <a:spcPct val="115000"/>
                        </a:lnSpc>
                        <a:spcAft>
                          <a:spcPts val="800"/>
                        </a:spcAft>
                        <a:buNone/>
                      </a:pPr>
                      <a:r>
                        <a:rPr lang="ar-SA" sz="2800" b="0" kern="100" dirty="0">
                          <a:solidFill>
                            <a:schemeClr val="tx1"/>
                          </a:solidFill>
                          <a:effectLst/>
                          <a:latin typeface="Dubai" panose="020B0503030403030204" pitchFamily="34" charset="-78"/>
                          <a:cs typeface="Dubai" panose="020B0503030403030204" pitchFamily="34" charset="-78"/>
                        </a:rPr>
                        <a:t>امل حامد شبان الديب</a:t>
                      </a:r>
                      <a:endParaRPr lang="en-US" sz="2400" b="0" kern="100" dirty="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72882679"/>
                  </a:ext>
                </a:extLst>
              </a:tr>
              <a:tr h="706495">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احمد أسامة الزاهد</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اسراء عصام سالم</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38082778"/>
                  </a:ext>
                </a:extLst>
              </a:tr>
              <a:tr h="706495">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احمد السعيد أبو العنين</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rtl="1">
                        <a:lnSpc>
                          <a:spcPct val="115000"/>
                        </a:lnSpc>
                        <a:spcAft>
                          <a:spcPts val="800"/>
                        </a:spcAft>
                        <a:buNone/>
                      </a:pPr>
                      <a:r>
                        <a:rPr lang="ar-SA" sz="2800" b="0" kern="100">
                          <a:solidFill>
                            <a:schemeClr val="tx1"/>
                          </a:solidFill>
                          <a:effectLst/>
                          <a:latin typeface="Dubai" panose="020B0503030403030204" pitchFamily="34" charset="-78"/>
                          <a:cs typeface="Dubai" panose="020B0503030403030204" pitchFamily="34" charset="-78"/>
                        </a:rPr>
                        <a:t>أسماء حسن سلطان</a:t>
                      </a:r>
                      <a:endParaRPr lang="en-US" sz="2400" b="0" kern="10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17918201"/>
                  </a:ext>
                </a:extLst>
              </a:tr>
              <a:tr h="706495">
                <a:tc gridSpan="2">
                  <a:txBody>
                    <a:bodyPr/>
                    <a:lstStyle/>
                    <a:p>
                      <a:pPr algn="ctr" rtl="1">
                        <a:lnSpc>
                          <a:spcPct val="115000"/>
                        </a:lnSpc>
                        <a:spcAft>
                          <a:spcPts val="800"/>
                        </a:spcAft>
                        <a:buNone/>
                      </a:pPr>
                      <a:r>
                        <a:rPr lang="ar-SA" sz="2800" b="0" kern="100" dirty="0">
                          <a:solidFill>
                            <a:schemeClr val="tx1"/>
                          </a:solidFill>
                          <a:effectLst/>
                          <a:latin typeface="Dubai" panose="020B0503030403030204" pitchFamily="34" charset="-78"/>
                          <a:cs typeface="Dubai" panose="020B0503030403030204" pitchFamily="34" charset="-78"/>
                        </a:rPr>
                        <a:t>أسماء عاطف الزاهد</a:t>
                      </a:r>
                      <a:endParaRPr lang="en-US" sz="2400" b="0" kern="100" dirty="0">
                        <a:solidFill>
                          <a:schemeClr val="tx1"/>
                        </a:solidFill>
                        <a:effectLst/>
                        <a:latin typeface="Dubai" panose="020B0503030403030204" pitchFamily="34" charset="-78"/>
                        <a:ea typeface="Aptos" panose="020B0004020202020204" pitchFamily="34" charset="0"/>
                        <a:cs typeface="Dubai" panose="020B0503030403030204" pitchFamily="34" charset="-78"/>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hMerge="1">
                  <a:txBody>
                    <a:bodyPr/>
                    <a:lstStyle/>
                    <a:p>
                      <a:endParaRPr lang="en-US"/>
                    </a:p>
                  </a:txBody>
                  <a:tcPr/>
                </a:tc>
                <a:extLst>
                  <a:ext uri="{0D108BD9-81ED-4DB2-BD59-A6C34878D82A}">
                    <a16:rowId xmlns:a16="http://schemas.microsoft.com/office/drawing/2014/main" val="2954711536"/>
                  </a:ext>
                </a:extLst>
              </a:tr>
            </a:tbl>
          </a:graphicData>
        </a:graphic>
      </p:graphicFrame>
    </p:spTree>
    <p:extLst>
      <p:ext uri="{BB962C8B-B14F-4D97-AF65-F5344CB8AC3E}">
        <p14:creationId xmlns:p14="http://schemas.microsoft.com/office/powerpoint/2010/main" val="33834176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88629" y="976251"/>
            <a:ext cx="4700471" cy="923330"/>
          </a:xfrm>
          <a:prstGeom prst="rect">
            <a:avLst/>
          </a:prstGeom>
          <a:noFill/>
        </p:spPr>
        <p:txBody>
          <a:bodyPr wrap="square" rtlCol="0" anchor="ctr">
            <a:spAutoFit/>
          </a:bodyPr>
          <a:lstStyle/>
          <a:p>
            <a:pPr algn="r" rtl="1"/>
            <a:r>
              <a:rPr lang="ar-EG" sz="5400" b="1" dirty="0">
                <a:solidFill>
                  <a:schemeClr val="tx2">
                    <a:lumMod val="75000"/>
                    <a:lumOff val="25000"/>
                  </a:schemeClr>
                </a:solidFill>
                <a:latin typeface="Dubai" panose="020B0503030403030204" pitchFamily="34" charset="-78"/>
                <a:cs typeface="Dubai" panose="020B0503030403030204" pitchFamily="34" charset="-78"/>
              </a:rPr>
              <a:t>شكر وتقدير</a:t>
            </a:r>
            <a:endParaRPr lang="en-ID" sz="5400" b="1" dirty="0">
              <a:solidFill>
                <a:schemeClr val="tx2">
                  <a:lumMod val="75000"/>
                  <a:lumOff val="25000"/>
                </a:schemeClr>
              </a:solidFill>
              <a:latin typeface="Dubai" panose="020B0503030403030204" pitchFamily="34" charset="-78"/>
              <a:cs typeface="Dubai" panose="020B0503030403030204" pitchFamily="34" charset="-78"/>
            </a:endParaRPr>
          </a:p>
        </p:txBody>
      </p:sp>
      <p:sp>
        <p:nvSpPr>
          <p:cNvPr id="3" name="Isosceles Triangle 5"/>
          <p:cNvSpPr/>
          <p:nvPr/>
        </p:nvSpPr>
        <p:spPr>
          <a:xfrm rot="1800000">
            <a:off x="965186" y="548525"/>
            <a:ext cx="4615734" cy="5097530"/>
          </a:xfrm>
          <a:custGeom>
            <a:avLst/>
            <a:gdLst>
              <a:gd name="connsiteX0" fmla="*/ 0 w 1743456"/>
              <a:gd name="connsiteY0" fmla="*/ 1901952 h 1901952"/>
              <a:gd name="connsiteX1" fmla="*/ 871728 w 1743456"/>
              <a:gd name="connsiteY1" fmla="*/ 0 h 1901952"/>
              <a:gd name="connsiteX2" fmla="*/ 1743456 w 1743456"/>
              <a:gd name="connsiteY2" fmla="*/ 1901952 h 1901952"/>
              <a:gd name="connsiteX3" fmla="*/ 0 w 1743456"/>
              <a:gd name="connsiteY3" fmla="*/ 1901952 h 1901952"/>
              <a:gd name="connsiteX0" fmla="*/ 18999 w 1781454"/>
              <a:gd name="connsiteY0" fmla="*/ 1901952 h 1901952"/>
              <a:gd name="connsiteX1" fmla="*/ 890727 w 1781454"/>
              <a:gd name="connsiteY1" fmla="*/ 0 h 1901952"/>
              <a:gd name="connsiteX2" fmla="*/ 1762455 w 1781454"/>
              <a:gd name="connsiteY2" fmla="*/ 1901952 h 1901952"/>
              <a:gd name="connsiteX3" fmla="*/ 18999 w 1781454"/>
              <a:gd name="connsiteY3" fmla="*/ 1901952 h 1901952"/>
              <a:gd name="connsiteX0" fmla="*/ 18999 w 1922935"/>
              <a:gd name="connsiteY0" fmla="*/ 1901952 h 1901952"/>
              <a:gd name="connsiteX1" fmla="*/ 890727 w 1922935"/>
              <a:gd name="connsiteY1" fmla="*/ 0 h 1901952"/>
              <a:gd name="connsiteX2" fmla="*/ 1762455 w 1922935"/>
              <a:gd name="connsiteY2" fmla="*/ 1901952 h 1901952"/>
              <a:gd name="connsiteX3" fmla="*/ 18999 w 1922935"/>
              <a:gd name="connsiteY3" fmla="*/ 1901952 h 1901952"/>
              <a:gd name="connsiteX0" fmla="*/ 160480 w 2064416"/>
              <a:gd name="connsiteY0" fmla="*/ 1901952 h 1901952"/>
              <a:gd name="connsiteX1" fmla="*/ 1032208 w 2064416"/>
              <a:gd name="connsiteY1" fmla="*/ 0 h 1901952"/>
              <a:gd name="connsiteX2" fmla="*/ 1903936 w 2064416"/>
              <a:gd name="connsiteY2" fmla="*/ 1901952 h 1901952"/>
              <a:gd name="connsiteX3" fmla="*/ 160480 w 2064416"/>
              <a:gd name="connsiteY3" fmla="*/ 1901952 h 1901952"/>
            </a:gdLst>
            <a:ahLst/>
            <a:cxnLst>
              <a:cxn ang="0">
                <a:pos x="connsiteX0" y="connsiteY0"/>
              </a:cxn>
              <a:cxn ang="0">
                <a:pos x="connsiteX1" y="connsiteY1"/>
              </a:cxn>
              <a:cxn ang="0">
                <a:pos x="connsiteX2" y="connsiteY2"/>
              </a:cxn>
              <a:cxn ang="0">
                <a:pos x="connsiteX3" y="connsiteY3"/>
              </a:cxn>
            </a:cxnLst>
            <a:rect l="l" t="t" r="r" b="b"/>
            <a:pathLst>
              <a:path w="2064416" h="1901952">
                <a:moveTo>
                  <a:pt x="160480" y="1901952"/>
                </a:moveTo>
                <a:cubicBezTo>
                  <a:pt x="-420672" y="1901952"/>
                  <a:pt x="741632" y="0"/>
                  <a:pt x="1032208" y="0"/>
                </a:cubicBezTo>
                <a:cubicBezTo>
                  <a:pt x="1322784" y="0"/>
                  <a:pt x="2485088" y="1901952"/>
                  <a:pt x="1903936" y="1901952"/>
                </a:cubicBezTo>
                <a:lnTo>
                  <a:pt x="160480" y="1901952"/>
                </a:lnTo>
                <a:close/>
              </a:path>
            </a:pathLst>
          </a:cu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ID">
              <a:latin typeface="DIN Next LT Arabic Light" panose="020B0303020203050203" pitchFamily="34" charset="-78"/>
              <a:cs typeface="DIN Next LT Arabic Light" panose="020B0303020203050203" pitchFamily="34" charset="-78"/>
            </a:endParaRPr>
          </a:p>
        </p:txBody>
      </p:sp>
      <p:pic>
        <p:nvPicPr>
          <p:cNvPr id="10" name="عنصر نائب للصورة 9">
            <a:extLst>
              <a:ext uri="{FF2B5EF4-FFF2-40B4-BE49-F238E27FC236}">
                <a16:creationId xmlns:a16="http://schemas.microsoft.com/office/drawing/2014/main" id="{145015BB-C35A-4F6E-877B-2DFE4515792E}"/>
              </a:ext>
            </a:extLst>
          </p:cNvPr>
          <p:cNvPicPr>
            <a:picLocks noGrp="1" noChangeAspect="1"/>
          </p:cNvPicPr>
          <p:nvPr>
            <p:ph type="pic" sz="quarter" idx="10"/>
          </p:nvPr>
        </p:nvPicPr>
        <p:blipFill rotWithShape="1">
          <a:blip r:embed="rId3" cstate="print">
            <a:extLst>
              <a:ext uri="{28A0092B-C50C-407E-A947-70E740481C1C}">
                <a14:useLocalDpi xmlns:a14="http://schemas.microsoft.com/office/drawing/2010/main" val="0"/>
              </a:ext>
            </a:extLst>
          </a:blip>
          <a:srcRect l="106" t="218" r="50160" b="17427"/>
          <a:stretch/>
        </p:blipFill>
        <p:spPr>
          <a:xfrm>
            <a:off x="965200" y="893763"/>
            <a:ext cx="4616450" cy="5097462"/>
          </a:xfrm>
        </p:spPr>
      </p:pic>
      <p:sp>
        <p:nvSpPr>
          <p:cNvPr id="4" name="Isosceles Triangle 5"/>
          <p:cNvSpPr/>
          <p:nvPr/>
        </p:nvSpPr>
        <p:spPr>
          <a:xfrm rot="19800000">
            <a:off x="965186" y="548525"/>
            <a:ext cx="4615734" cy="5097530"/>
          </a:xfrm>
          <a:custGeom>
            <a:avLst/>
            <a:gdLst>
              <a:gd name="connsiteX0" fmla="*/ 0 w 1743456"/>
              <a:gd name="connsiteY0" fmla="*/ 1901952 h 1901952"/>
              <a:gd name="connsiteX1" fmla="*/ 871728 w 1743456"/>
              <a:gd name="connsiteY1" fmla="*/ 0 h 1901952"/>
              <a:gd name="connsiteX2" fmla="*/ 1743456 w 1743456"/>
              <a:gd name="connsiteY2" fmla="*/ 1901952 h 1901952"/>
              <a:gd name="connsiteX3" fmla="*/ 0 w 1743456"/>
              <a:gd name="connsiteY3" fmla="*/ 1901952 h 1901952"/>
              <a:gd name="connsiteX0" fmla="*/ 18999 w 1781454"/>
              <a:gd name="connsiteY0" fmla="*/ 1901952 h 1901952"/>
              <a:gd name="connsiteX1" fmla="*/ 890727 w 1781454"/>
              <a:gd name="connsiteY1" fmla="*/ 0 h 1901952"/>
              <a:gd name="connsiteX2" fmla="*/ 1762455 w 1781454"/>
              <a:gd name="connsiteY2" fmla="*/ 1901952 h 1901952"/>
              <a:gd name="connsiteX3" fmla="*/ 18999 w 1781454"/>
              <a:gd name="connsiteY3" fmla="*/ 1901952 h 1901952"/>
              <a:gd name="connsiteX0" fmla="*/ 18999 w 1922935"/>
              <a:gd name="connsiteY0" fmla="*/ 1901952 h 1901952"/>
              <a:gd name="connsiteX1" fmla="*/ 890727 w 1922935"/>
              <a:gd name="connsiteY1" fmla="*/ 0 h 1901952"/>
              <a:gd name="connsiteX2" fmla="*/ 1762455 w 1922935"/>
              <a:gd name="connsiteY2" fmla="*/ 1901952 h 1901952"/>
              <a:gd name="connsiteX3" fmla="*/ 18999 w 1922935"/>
              <a:gd name="connsiteY3" fmla="*/ 1901952 h 1901952"/>
              <a:gd name="connsiteX0" fmla="*/ 160480 w 2064416"/>
              <a:gd name="connsiteY0" fmla="*/ 1901952 h 1901952"/>
              <a:gd name="connsiteX1" fmla="*/ 1032208 w 2064416"/>
              <a:gd name="connsiteY1" fmla="*/ 0 h 1901952"/>
              <a:gd name="connsiteX2" fmla="*/ 1903936 w 2064416"/>
              <a:gd name="connsiteY2" fmla="*/ 1901952 h 1901952"/>
              <a:gd name="connsiteX3" fmla="*/ 160480 w 2064416"/>
              <a:gd name="connsiteY3" fmla="*/ 1901952 h 1901952"/>
            </a:gdLst>
            <a:ahLst/>
            <a:cxnLst>
              <a:cxn ang="0">
                <a:pos x="connsiteX0" y="connsiteY0"/>
              </a:cxn>
              <a:cxn ang="0">
                <a:pos x="connsiteX1" y="connsiteY1"/>
              </a:cxn>
              <a:cxn ang="0">
                <a:pos x="connsiteX2" y="connsiteY2"/>
              </a:cxn>
              <a:cxn ang="0">
                <a:pos x="connsiteX3" y="connsiteY3"/>
              </a:cxn>
            </a:cxnLst>
            <a:rect l="l" t="t" r="r" b="b"/>
            <a:pathLst>
              <a:path w="2064416" h="1901952">
                <a:moveTo>
                  <a:pt x="160480" y="1901952"/>
                </a:moveTo>
                <a:cubicBezTo>
                  <a:pt x="-420672" y="1901952"/>
                  <a:pt x="741632" y="0"/>
                  <a:pt x="1032208" y="0"/>
                </a:cubicBezTo>
                <a:cubicBezTo>
                  <a:pt x="1322784" y="0"/>
                  <a:pt x="2485088" y="1901952"/>
                  <a:pt x="1903936" y="1901952"/>
                </a:cubicBezTo>
                <a:lnTo>
                  <a:pt x="160480" y="1901952"/>
                </a:lnTo>
                <a:close/>
              </a:path>
            </a:pathLst>
          </a:custGeom>
          <a:noFill/>
          <a:ln w="571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ID">
              <a:latin typeface="DIN Next LT Arabic Light" panose="020B0303020203050203" pitchFamily="34" charset="-78"/>
              <a:cs typeface="DIN Next LT Arabic Light" panose="020B0303020203050203" pitchFamily="34" charset="-78"/>
            </a:endParaRPr>
          </a:p>
        </p:txBody>
      </p:sp>
      <p:sp>
        <p:nvSpPr>
          <p:cNvPr id="8" name="Rectangle 7"/>
          <p:cNvSpPr/>
          <p:nvPr/>
        </p:nvSpPr>
        <p:spPr>
          <a:xfrm>
            <a:off x="6688785" y="1899581"/>
            <a:ext cx="5000315" cy="2106218"/>
          </a:xfrm>
          <a:prstGeom prst="rect">
            <a:avLst/>
          </a:prstGeom>
        </p:spPr>
        <p:txBody>
          <a:bodyPr wrap="square">
            <a:spAutoFit/>
          </a:bodyPr>
          <a:lstStyle/>
          <a:p>
            <a:pPr algn="just" rtl="1">
              <a:lnSpc>
                <a:spcPct val="115000"/>
              </a:lnSpc>
              <a:spcAft>
                <a:spcPts val="800"/>
              </a:spcAft>
            </a:pPr>
            <a:r>
              <a:rPr lang="ar-SA" sz="1800" kern="100" dirty="0">
                <a:effectLst/>
                <a:latin typeface="Dubai" panose="020B0503030403030204" pitchFamily="34" charset="-78"/>
                <a:ea typeface="Aptos" panose="020B0004020202020204" pitchFamily="34" charset="0"/>
                <a:cs typeface="Dubai" panose="020B0503030403030204" pitchFamily="34" charset="-78"/>
              </a:rPr>
              <a:t>نتقدم بخالص الشكر والتقدير إلى</a:t>
            </a:r>
            <a:endParaRPr lang="ar-EG" sz="1800" kern="100" dirty="0">
              <a:effectLst/>
              <a:latin typeface="Dubai" panose="020B0503030403030204" pitchFamily="34" charset="-78"/>
              <a:ea typeface="Aptos" panose="020B0004020202020204" pitchFamily="34" charset="0"/>
              <a:cs typeface="Dubai" panose="020B0503030403030204" pitchFamily="34" charset="-78"/>
            </a:endParaRPr>
          </a:p>
          <a:p>
            <a:pPr algn="just" rtl="1">
              <a:lnSpc>
                <a:spcPct val="115000"/>
              </a:lnSpc>
              <a:spcAft>
                <a:spcPts val="800"/>
              </a:spcAft>
            </a:pPr>
            <a:r>
              <a:rPr lang="ar-SA" sz="1800" b="1" kern="100" dirty="0">
                <a:effectLst/>
                <a:latin typeface="Dubai" panose="020B0503030403030204" pitchFamily="34" charset="-78"/>
                <a:ea typeface="Aptos" panose="020B0004020202020204" pitchFamily="34" charset="0"/>
                <a:cs typeface="Dubai" panose="020B0503030403030204" pitchFamily="34" charset="-78"/>
              </a:rPr>
              <a:t>الأستاذ الدكتور</a:t>
            </a:r>
            <a:r>
              <a:rPr lang="ar-EG" sz="1800" b="1" kern="100" dirty="0">
                <a:effectLst/>
                <a:latin typeface="Dubai" panose="020B0503030403030204" pitchFamily="34" charset="-78"/>
                <a:ea typeface="Aptos" panose="020B0004020202020204" pitchFamily="34" charset="0"/>
                <a:cs typeface="Dubai" panose="020B0503030403030204" pitchFamily="34" charset="-78"/>
              </a:rPr>
              <a:t>/</a:t>
            </a:r>
            <a:r>
              <a:rPr lang="ar-SA" sz="1800" b="1" kern="100" dirty="0">
                <a:effectLst/>
                <a:latin typeface="Dubai" panose="020B0503030403030204" pitchFamily="34" charset="-78"/>
                <a:ea typeface="Aptos" panose="020B0004020202020204" pitchFamily="34" charset="0"/>
                <a:cs typeface="Dubai" panose="020B0503030403030204" pitchFamily="34" charset="-78"/>
              </a:rPr>
              <a:t> السعيد </a:t>
            </a:r>
            <a:r>
              <a:rPr lang="ar-SA" sz="1800" b="1" kern="100" dirty="0" err="1">
                <a:effectLst/>
                <a:latin typeface="Dubai" panose="020B0503030403030204" pitchFamily="34" charset="-78"/>
                <a:ea typeface="Aptos" panose="020B0004020202020204" pitchFamily="34" charset="0"/>
                <a:cs typeface="Dubai" panose="020B0503030403030204" pitchFamily="34" charset="-78"/>
              </a:rPr>
              <a:t>السعيد</a:t>
            </a:r>
            <a:r>
              <a:rPr lang="ar-SA" sz="1800" b="1" kern="100" dirty="0">
                <a:effectLst/>
                <a:latin typeface="Dubai" panose="020B0503030403030204" pitchFamily="34" charset="-78"/>
                <a:ea typeface="Aptos" panose="020B0004020202020204" pitchFamily="34" charset="0"/>
                <a:cs typeface="Dubai" panose="020B0503030403030204" pitchFamily="34" charset="-78"/>
              </a:rPr>
              <a:t> عبد الرازق</a:t>
            </a:r>
            <a:r>
              <a:rPr lang="ar-SA" sz="1800" kern="100" dirty="0">
                <a:effectLst/>
                <a:latin typeface="Dubai" panose="020B0503030403030204" pitchFamily="34" charset="-78"/>
                <a:ea typeface="Aptos" panose="020B0004020202020204" pitchFamily="34" charset="0"/>
                <a:cs typeface="Dubai" panose="020B0503030403030204" pitchFamily="34" charset="-78"/>
              </a:rPr>
              <a:t>، لما قدمه لنا من دعم وتوجيهات قيمة ونصائح سديدة كان لها بالغ الأثر في إنجاز هذا العمل. لقد كان لتشجيعه المستمر وخبرته الواسعة الدور الأكبر في تجاوز التحديات التي واجهتنا وإثراء معرفتنا في مجالات تطوير تطبيقات الويب ورؤية الحاسوب</a:t>
            </a:r>
            <a:r>
              <a:rPr lang="en-US" sz="1800" kern="100" dirty="0">
                <a:effectLst/>
                <a:latin typeface="Dubai" panose="020B0503030403030204" pitchFamily="34" charset="-78"/>
                <a:ea typeface="Aptos" panose="020B0004020202020204" pitchFamily="34" charset="0"/>
                <a:cs typeface="Dubai" panose="020B0503030403030204" pitchFamily="34" charset="-78"/>
              </a:rPr>
              <a:t>.</a:t>
            </a:r>
          </a:p>
        </p:txBody>
      </p:sp>
      <p:sp>
        <p:nvSpPr>
          <p:cNvPr id="11" name="Rectangle 10"/>
          <p:cNvSpPr/>
          <p:nvPr/>
        </p:nvSpPr>
        <p:spPr>
          <a:xfrm>
            <a:off x="6688786" y="4180726"/>
            <a:ext cx="5000315" cy="1366528"/>
          </a:xfrm>
          <a:prstGeom prst="rect">
            <a:avLst/>
          </a:prstGeom>
        </p:spPr>
        <p:txBody>
          <a:bodyPr wrap="square">
            <a:spAutoFit/>
          </a:bodyPr>
          <a:lstStyle/>
          <a:p>
            <a:pPr algn="just" rtl="1">
              <a:lnSpc>
                <a:spcPct val="115000"/>
              </a:lnSpc>
              <a:spcAft>
                <a:spcPts val="800"/>
              </a:spcAft>
              <a:buNone/>
            </a:pPr>
            <a:r>
              <a:rPr lang="ar-SA" sz="1800" kern="100" dirty="0">
                <a:effectLst/>
                <a:latin typeface="Dubai" panose="020B0503030403030204" pitchFamily="34" charset="-78"/>
                <a:ea typeface="Aptos" panose="020B0004020202020204" pitchFamily="34" charset="0"/>
                <a:cs typeface="Dubai" panose="020B0503030403030204" pitchFamily="34" charset="-78"/>
              </a:rPr>
              <a:t>كما نود أن نعرب عن امتناننا العميق لقسم إعداد معلم حاسب بكلية التربية النوعية، ولجميع أعضاء هيئة التدريس الذين قدموا لنا العلم والمعرفة وكانوا لنا خير عون وسند خلال مسيرتنا الأكاديمية</a:t>
            </a:r>
            <a:r>
              <a:rPr lang="en-US" sz="1800" kern="100" dirty="0">
                <a:effectLst/>
                <a:latin typeface="Dubai" panose="020B0503030403030204" pitchFamily="34" charset="-78"/>
                <a:ea typeface="Aptos" panose="020B0004020202020204" pitchFamily="34" charset="0"/>
                <a:cs typeface="Dubai" panose="020B0503030403030204" pitchFamily="34" charset="-78"/>
              </a:rPr>
              <a:t>.</a:t>
            </a:r>
          </a:p>
        </p:txBody>
      </p:sp>
      <p:sp>
        <p:nvSpPr>
          <p:cNvPr id="12" name="Rectangle 11"/>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3199895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group of graduates throwing caps in the air&#10;&#10;AI-generated content may be incorrect.">
            <a:extLst>
              <a:ext uri="{FF2B5EF4-FFF2-40B4-BE49-F238E27FC236}">
                <a16:creationId xmlns:a16="http://schemas.microsoft.com/office/drawing/2014/main" id="{8CDBF5B4-594A-4AA5-CC4C-A7499057F8CF}"/>
              </a:ext>
            </a:extLst>
          </p:cNvPr>
          <p:cNvPicPr>
            <a:picLocks noChangeAspect="1"/>
          </p:cNvPicPr>
          <p:nvPr/>
        </p:nvPicPr>
        <p:blipFill>
          <a:blip r:embed="rId2">
            <a:alphaModFix amt="20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9528" r="22707" b="4593"/>
          <a:stretch/>
        </p:blipFill>
        <p:spPr>
          <a:xfrm>
            <a:off x="-1" y="0"/>
            <a:ext cx="12192000" cy="6858000"/>
          </a:xfrm>
          <a:prstGeom prst="rect">
            <a:avLst/>
          </a:prstGeom>
        </p:spPr>
      </p:pic>
      <p:sp>
        <p:nvSpPr>
          <p:cNvPr id="21" name="Rectangle 20">
            <a:extLst>
              <a:ext uri="{FF2B5EF4-FFF2-40B4-BE49-F238E27FC236}">
                <a16:creationId xmlns:a16="http://schemas.microsoft.com/office/drawing/2014/main" id="{F5B462BC-E8EC-491C-519E-2EE9505E230A}"/>
              </a:ext>
            </a:extLst>
          </p:cNvPr>
          <p:cNvSpPr/>
          <p:nvPr/>
        </p:nvSpPr>
        <p:spPr>
          <a:xfrm>
            <a:off x="0" y="0"/>
            <a:ext cx="12192000" cy="6858000"/>
          </a:xfrm>
          <a:prstGeom prst="rect">
            <a:avLst/>
          </a:prstGeom>
          <a:solidFill>
            <a:schemeClr val="tx2">
              <a:lumMod val="90000"/>
              <a:lumOff val="10000"/>
              <a:alpha val="50196"/>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ID" dirty="0"/>
          </a:p>
        </p:txBody>
      </p:sp>
      <p:sp>
        <p:nvSpPr>
          <p:cNvPr id="25" name="Rectangle 24"/>
          <p:cNvSpPr/>
          <p:nvPr/>
        </p:nvSpPr>
        <p:spPr>
          <a:xfrm rot="16200000">
            <a:off x="10306987" y="1337871"/>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
        <p:nvSpPr>
          <p:cNvPr id="17" name="TextBox 16">
            <a:extLst>
              <a:ext uri="{FF2B5EF4-FFF2-40B4-BE49-F238E27FC236}">
                <a16:creationId xmlns:a16="http://schemas.microsoft.com/office/drawing/2014/main" id="{FCF2B411-BB3D-4EC2-CE70-667AA6C1BCDC}"/>
              </a:ext>
            </a:extLst>
          </p:cNvPr>
          <p:cNvSpPr txBox="1"/>
          <p:nvPr/>
        </p:nvSpPr>
        <p:spPr>
          <a:xfrm>
            <a:off x="4200234" y="556469"/>
            <a:ext cx="3791531" cy="584775"/>
          </a:xfrm>
          <a:prstGeom prst="rect">
            <a:avLst/>
          </a:prstGeom>
          <a:noFill/>
        </p:spPr>
        <p:txBody>
          <a:bodyPr wrap="square" rtlCol="0">
            <a:spAutoFit/>
          </a:bodyPr>
          <a:lstStyle/>
          <a:p>
            <a:pPr algn="r" rtl="1"/>
            <a:r>
              <a:rPr lang="ar-EG" sz="3200" b="1" dirty="0">
                <a:solidFill>
                  <a:schemeClr val="tx2">
                    <a:lumMod val="75000"/>
                    <a:lumOff val="25000"/>
                  </a:schemeClr>
                </a:solidFill>
                <a:latin typeface="Dubai" panose="020B0503030403030204" pitchFamily="34" charset="-78"/>
                <a:cs typeface="Dubai" panose="020B0503030403030204" pitchFamily="34" charset="-78"/>
              </a:rPr>
              <a:t>موضوعات المناقشة</a:t>
            </a:r>
            <a:endParaRPr lang="en-US" sz="3200" b="1" dirty="0">
              <a:solidFill>
                <a:schemeClr val="tx2">
                  <a:lumMod val="75000"/>
                  <a:lumOff val="25000"/>
                </a:schemeClr>
              </a:solidFill>
              <a:latin typeface="Dubai" panose="020B0503030403030204" pitchFamily="34" charset="-78"/>
              <a:cs typeface="Dubai" panose="020B0503030403030204" pitchFamily="34" charset="-78"/>
            </a:endParaRPr>
          </a:p>
        </p:txBody>
      </p:sp>
      <p:graphicFrame>
        <p:nvGraphicFramePr>
          <p:cNvPr id="18" name="Diagram 17">
            <a:extLst>
              <a:ext uri="{FF2B5EF4-FFF2-40B4-BE49-F238E27FC236}">
                <a16:creationId xmlns:a16="http://schemas.microsoft.com/office/drawing/2014/main" id="{E8ECD34C-5FB1-3C1C-F250-54D81A737F70}"/>
              </a:ext>
            </a:extLst>
          </p:cNvPr>
          <p:cNvGraphicFramePr/>
          <p:nvPr>
            <p:extLst>
              <p:ext uri="{D42A27DB-BD31-4B8C-83A1-F6EECF244321}">
                <p14:modId xmlns:p14="http://schemas.microsoft.com/office/powerpoint/2010/main" val="191426875"/>
              </p:ext>
            </p:extLst>
          </p:nvPr>
        </p:nvGraphicFramePr>
        <p:xfrm>
          <a:off x="1816723" y="1697713"/>
          <a:ext cx="8558551" cy="45719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003930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18"/>
                                        </p:tgtEl>
                                      </p:cBhvr>
                                    </p:animEffect>
                                    <p:animScale>
                                      <p:cBhvr>
                                        <p:cTn id="7" dur="250" autoRev="1" fill="hold"/>
                                        <p:tgtEl>
                                          <p:spTgt spid="1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A1D64-B364-3C65-B257-1463B75576B0}"/>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07A0B365-8F77-4DAB-54A7-AA27D0DB493D}"/>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dirty="0"/>
          </a:p>
        </p:txBody>
      </p:sp>
      <p:grpSp>
        <p:nvGrpSpPr>
          <p:cNvPr id="54" name="Group 53">
            <a:extLst>
              <a:ext uri="{FF2B5EF4-FFF2-40B4-BE49-F238E27FC236}">
                <a16:creationId xmlns:a16="http://schemas.microsoft.com/office/drawing/2014/main" id="{A8A0D31A-C20B-B2A2-4A0F-5718DCD75012}"/>
              </a:ext>
            </a:extLst>
          </p:cNvPr>
          <p:cNvGrpSpPr/>
          <p:nvPr/>
        </p:nvGrpSpPr>
        <p:grpSpPr>
          <a:xfrm>
            <a:off x="917134" y="195531"/>
            <a:ext cx="2934861" cy="3794915"/>
            <a:chOff x="532854" y="-479911"/>
            <a:chExt cx="4819549" cy="5841957"/>
          </a:xfrm>
        </p:grpSpPr>
        <p:grpSp>
          <p:nvGrpSpPr>
            <p:cNvPr id="34" name="عنصر نائب للصورة 17" descr="A stack of books">
              <a:extLst>
                <a:ext uri="{FF2B5EF4-FFF2-40B4-BE49-F238E27FC236}">
                  <a16:creationId xmlns:a16="http://schemas.microsoft.com/office/drawing/2014/main" id="{B155F6C2-6701-EDF4-2786-9ABC883F8945}"/>
                </a:ext>
              </a:extLst>
            </p:cNvPr>
            <p:cNvGrpSpPr/>
            <p:nvPr/>
          </p:nvGrpSpPr>
          <p:grpSpPr>
            <a:xfrm>
              <a:off x="623888" y="1613830"/>
              <a:ext cx="4728515" cy="3748216"/>
              <a:chOff x="244143" y="4242920"/>
              <a:chExt cx="4738076" cy="3755795"/>
            </a:xfrm>
          </p:grpSpPr>
          <p:sp>
            <p:nvSpPr>
              <p:cNvPr id="35" name="Freeform: Shape 34">
                <a:extLst>
                  <a:ext uri="{FF2B5EF4-FFF2-40B4-BE49-F238E27FC236}">
                    <a16:creationId xmlns:a16="http://schemas.microsoft.com/office/drawing/2014/main" id="{948E0C0A-CCEC-D8CC-4034-E4EFE1F3B57F}"/>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32ABB8F-D770-3835-BE0C-077CDD9355CC}"/>
                  </a:ext>
                </a:extLst>
              </p:cNvPr>
              <p:cNvSpPr/>
              <p:nvPr/>
            </p:nvSpPr>
            <p:spPr>
              <a:xfrm>
                <a:off x="244143" y="4242920"/>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DB0D844-6242-B315-DE33-04D079F00F02}"/>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64251D6-7010-5FB5-D971-244859EF7A6C}"/>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2BF608F-F0D1-616A-C113-7EB8FB2A8EF8}"/>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366615E5-4AE5-56B5-3CC8-E956B3993119}"/>
                </a:ext>
              </a:extLst>
            </p:cNvPr>
            <p:cNvGrpSpPr/>
            <p:nvPr/>
          </p:nvGrpSpPr>
          <p:grpSpPr>
            <a:xfrm>
              <a:off x="532854" y="-479911"/>
              <a:ext cx="4728515" cy="1054190"/>
              <a:chOff x="379573" y="2165619"/>
              <a:chExt cx="4738076" cy="1056321"/>
            </a:xfrm>
          </p:grpSpPr>
          <p:sp>
            <p:nvSpPr>
              <p:cNvPr id="41" name="Freeform: Shape 40">
                <a:extLst>
                  <a:ext uri="{FF2B5EF4-FFF2-40B4-BE49-F238E27FC236}">
                    <a16:creationId xmlns:a16="http://schemas.microsoft.com/office/drawing/2014/main" id="{AED126DE-92A1-3FD2-6673-58F7A73C4A80}"/>
                  </a:ext>
                </a:extLst>
              </p:cNvPr>
              <p:cNvSpPr/>
              <p:nvPr/>
            </p:nvSpPr>
            <p:spPr>
              <a:xfrm>
                <a:off x="2463012" y="227252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03A1A24A-8677-5AD1-B6F4-B0B2397AC731}"/>
                  </a:ext>
                </a:extLst>
              </p:cNvPr>
              <p:cNvSpPr/>
              <p:nvPr/>
            </p:nvSpPr>
            <p:spPr>
              <a:xfrm>
                <a:off x="379573" y="2165661"/>
                <a:ext cx="4738076" cy="1056279"/>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427A788-239A-BD25-B798-84DAD1D0B889}"/>
                  </a:ext>
                </a:extLst>
              </p:cNvPr>
              <p:cNvSpPr/>
              <p:nvPr/>
            </p:nvSpPr>
            <p:spPr>
              <a:xfrm>
                <a:off x="3057011" y="248251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9724463C-3141-D3DC-9276-99182CB10A88}"/>
                  </a:ext>
                </a:extLst>
              </p:cNvPr>
              <p:cNvSpPr/>
              <p:nvPr/>
            </p:nvSpPr>
            <p:spPr>
              <a:xfrm>
                <a:off x="3057010" y="2573055"/>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CFE75DD-78D6-1FF1-B0BB-2823B74DF38D}"/>
                  </a:ext>
                </a:extLst>
              </p:cNvPr>
              <p:cNvSpPr/>
              <p:nvPr/>
            </p:nvSpPr>
            <p:spPr>
              <a:xfrm>
                <a:off x="3057010" y="2663598"/>
                <a:ext cx="1875297"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8BED077-29D9-2E5F-B464-E4808A9E8EB4}"/>
                  </a:ext>
                </a:extLst>
              </p:cNvPr>
              <p:cNvSpPr/>
              <p:nvPr/>
            </p:nvSpPr>
            <p:spPr>
              <a:xfrm>
                <a:off x="1524752" y="2165619"/>
                <a:ext cx="60360" cy="1056281"/>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84B1954-D8FC-2E35-8F11-6D76E801F74A}"/>
                  </a:ext>
                </a:extLst>
              </p:cNvPr>
              <p:cNvSpPr/>
              <p:nvPr/>
            </p:nvSpPr>
            <p:spPr>
              <a:xfrm>
                <a:off x="1698969" y="216561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E12F6DB3-90E5-D612-403D-8E04B6FF91C2}"/>
                </a:ext>
              </a:extLst>
            </p:cNvPr>
            <p:cNvGrpSpPr/>
            <p:nvPr/>
          </p:nvGrpSpPr>
          <p:grpSpPr>
            <a:xfrm>
              <a:off x="543283" y="-363815"/>
              <a:ext cx="4728515" cy="1963856"/>
              <a:chOff x="58390" y="2258623"/>
              <a:chExt cx="4738076" cy="2012748"/>
            </a:xfrm>
          </p:grpSpPr>
          <p:sp>
            <p:nvSpPr>
              <p:cNvPr id="49" name="Freeform: Shape 48">
                <a:extLst>
                  <a:ext uri="{FF2B5EF4-FFF2-40B4-BE49-F238E27FC236}">
                    <a16:creationId xmlns:a16="http://schemas.microsoft.com/office/drawing/2014/main" id="{6239F978-67B0-EFC5-27DC-B026CA9E7C3F}"/>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635A592-E4EA-19D1-D4FB-E26C4ECD3C32}"/>
                  </a:ext>
                </a:extLst>
              </p:cNvPr>
              <p:cNvSpPr/>
              <p:nvPr/>
            </p:nvSpPr>
            <p:spPr>
              <a:xfrm>
                <a:off x="58390" y="3215092"/>
                <a:ext cx="4738076" cy="1056279"/>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1E89C0B8-E786-AB13-6DBA-CB2A96F8CAE4}"/>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F026493E-DFC2-FF99-774A-B4DD5A428B51}"/>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9056B96-7592-2179-08A2-49AE1596F41C}"/>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FBFDAB12-1F5D-70B6-DD47-062F0D7BF7A4}"/>
              </a:ext>
            </a:extLst>
          </p:cNvPr>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a:extLst>
              <a:ext uri="{FF2B5EF4-FFF2-40B4-BE49-F238E27FC236}">
                <a16:creationId xmlns:a16="http://schemas.microsoft.com/office/drawing/2014/main" id="{357320F0-B73D-835B-3D0A-4918845E8397}"/>
              </a:ext>
            </a:extLst>
          </p:cNvPr>
          <p:cNvSpPr/>
          <p:nvPr/>
        </p:nvSpPr>
        <p:spPr>
          <a:xfrm>
            <a:off x="972569" y="2692400"/>
            <a:ext cx="10573466" cy="3262432"/>
          </a:xfrm>
          <a:prstGeom prst="rect">
            <a:avLst/>
          </a:prstGeom>
        </p:spPr>
        <p:txBody>
          <a:bodyPr wrap="square">
            <a:spAutoFit/>
          </a:bodyPr>
          <a:lstStyle/>
          <a:p>
            <a:pPr algn="just" rtl="1">
              <a:spcBef>
                <a:spcPts val="600"/>
              </a:spcBef>
            </a:pPr>
            <a:r>
              <a:rPr lang="ar-EG" sz="2800" b="1" dirty="0">
                <a:latin typeface="Dubai" panose="020B0503030403030204" pitchFamily="34" charset="-78"/>
                <a:cs typeface="Dubai" panose="020B0503030403030204" pitchFamily="34" charset="-78"/>
              </a:rPr>
              <a:t>التحول الرقمي والتعليم:</a:t>
            </a:r>
            <a:r>
              <a:rPr lang="ar-EG" sz="2800" dirty="0">
                <a:latin typeface="Dubai" panose="020B0503030403030204" pitchFamily="34" charset="-78"/>
                <a:cs typeface="Dubai" panose="020B0503030403030204" pitchFamily="34" charset="-78"/>
              </a:rPr>
              <a:t> </a:t>
            </a:r>
          </a:p>
          <a:p>
            <a:pPr lvl="1" algn="just" rtl="1">
              <a:spcBef>
                <a:spcPts val="600"/>
              </a:spcBef>
            </a:pPr>
            <a:r>
              <a:rPr lang="ar-EG" sz="2800" dirty="0">
                <a:latin typeface="Dubai" panose="020B0503030403030204" pitchFamily="34" charset="-78"/>
                <a:cs typeface="Dubai" panose="020B0503030403030204" pitchFamily="34" charset="-78"/>
              </a:rPr>
              <a:t>يشهد عالمنا تحولًا رقميًا متسارعًا يطال كافة مناحي الحياة، ولا يستثنى من ذلك قطاع التعليم. لقد أصبحت التقنيات الحديثة جزءًا لا يتجزأ من العملية التعليمية، بدءًا من طرق التدريس ووصولًا إلى أساليب التقييم.</a:t>
            </a:r>
          </a:p>
          <a:p>
            <a:pPr lvl="1" algn="just" rtl="1">
              <a:spcBef>
                <a:spcPts val="600"/>
              </a:spcBef>
            </a:pPr>
            <a:r>
              <a:rPr lang="ar-EG" sz="2800" dirty="0">
                <a:latin typeface="Dubai" panose="020B0503030403030204" pitchFamily="34" charset="-78"/>
                <a:cs typeface="Dubai" panose="020B0503030403030204" pitchFamily="34" charset="-78"/>
              </a:rPr>
              <a:t>تكتسب الامتحانات الإلكترونية أهمية متزايدة في المؤسسات التعليمية، نظرًا لما توفره من مرونة وكفاءة في إدارة الاختبارات وتصحيحها. ومع ذلك، يبرز تحدٍ جوهري يتطلب اهتمامًا فائقًا.</a:t>
            </a:r>
          </a:p>
        </p:txBody>
      </p:sp>
      <p:sp>
        <p:nvSpPr>
          <p:cNvPr id="14" name="Rectangle 13">
            <a:extLst>
              <a:ext uri="{FF2B5EF4-FFF2-40B4-BE49-F238E27FC236}">
                <a16:creationId xmlns:a16="http://schemas.microsoft.com/office/drawing/2014/main" id="{6F08FC4C-F0E6-F10C-B9C0-8DA596418B00}"/>
              </a:ext>
            </a:extLst>
          </p:cNvPr>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40209612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383AAD1C-0331-95B3-99E6-A0B609221D92}"/>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a:p>
        </p:txBody>
      </p:sp>
      <p:grpSp>
        <p:nvGrpSpPr>
          <p:cNvPr id="54" name="Group 53">
            <a:extLst>
              <a:ext uri="{FF2B5EF4-FFF2-40B4-BE49-F238E27FC236}">
                <a16:creationId xmlns:a16="http://schemas.microsoft.com/office/drawing/2014/main" id="{C9FA9746-9A09-41AF-1CC5-88F481672CB7}"/>
              </a:ext>
            </a:extLst>
          </p:cNvPr>
          <p:cNvGrpSpPr/>
          <p:nvPr/>
        </p:nvGrpSpPr>
        <p:grpSpPr>
          <a:xfrm>
            <a:off x="917134" y="203200"/>
            <a:ext cx="2934862" cy="3787246"/>
            <a:chOff x="532854" y="-468105"/>
            <a:chExt cx="4819549" cy="5830151"/>
          </a:xfrm>
        </p:grpSpPr>
        <p:grpSp>
          <p:nvGrpSpPr>
            <p:cNvPr id="34" name="عنصر نائب للصورة 17" descr="A stack of books">
              <a:extLst>
                <a:ext uri="{FF2B5EF4-FFF2-40B4-BE49-F238E27FC236}">
                  <a16:creationId xmlns:a16="http://schemas.microsoft.com/office/drawing/2014/main" id="{D9D076E4-99B1-090F-E4E1-99676BA69CDA}"/>
                </a:ext>
              </a:extLst>
            </p:cNvPr>
            <p:cNvGrpSpPr/>
            <p:nvPr/>
          </p:nvGrpSpPr>
          <p:grpSpPr>
            <a:xfrm>
              <a:off x="623888" y="1613830"/>
              <a:ext cx="4728515" cy="3748216"/>
              <a:chOff x="244143" y="4242920"/>
              <a:chExt cx="4738076" cy="3755795"/>
            </a:xfrm>
          </p:grpSpPr>
          <p:sp>
            <p:nvSpPr>
              <p:cNvPr id="35" name="Freeform: Shape 34">
                <a:extLst>
                  <a:ext uri="{FF2B5EF4-FFF2-40B4-BE49-F238E27FC236}">
                    <a16:creationId xmlns:a16="http://schemas.microsoft.com/office/drawing/2014/main" id="{3170A950-3709-A7E3-738D-4C6FFDB70E85}"/>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3CC419E-8056-1BE4-9609-EA2CF24ED324}"/>
                  </a:ext>
                </a:extLst>
              </p:cNvPr>
              <p:cNvSpPr/>
              <p:nvPr/>
            </p:nvSpPr>
            <p:spPr>
              <a:xfrm>
                <a:off x="244143" y="4242920"/>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20309005-3F63-2DA1-7F4D-89F368C2DEB6}"/>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07E6469-F1DD-1D6C-8230-1ED951A8DBA2}"/>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DA2BF5C-FF9C-0CBF-9DEA-EDC3900E78A2}"/>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6C256926-1E19-DF2F-C7CA-24BE2E6176DB}"/>
                </a:ext>
              </a:extLst>
            </p:cNvPr>
            <p:cNvGrpSpPr/>
            <p:nvPr/>
          </p:nvGrpSpPr>
          <p:grpSpPr>
            <a:xfrm>
              <a:off x="578371" y="554055"/>
              <a:ext cx="4728515" cy="3748366"/>
              <a:chOff x="425182" y="3201677"/>
              <a:chExt cx="4738076" cy="3755945"/>
            </a:xfrm>
          </p:grpSpPr>
          <p:sp>
            <p:nvSpPr>
              <p:cNvPr id="41" name="Freeform: Shape 40">
                <a:extLst>
                  <a:ext uri="{FF2B5EF4-FFF2-40B4-BE49-F238E27FC236}">
                    <a16:creationId xmlns:a16="http://schemas.microsoft.com/office/drawing/2014/main" id="{34811BBF-80E0-860B-A263-3B24DDDCA1A7}"/>
                  </a:ext>
                </a:extLst>
              </p:cNvPr>
              <p:cNvSpPr/>
              <p:nvPr/>
            </p:nvSpPr>
            <p:spPr>
              <a:xfrm>
                <a:off x="2508625" y="3308585"/>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E963B5C-6929-F844-BB7B-C3C72E7B0E3F}"/>
                  </a:ext>
                </a:extLst>
              </p:cNvPr>
              <p:cNvSpPr/>
              <p:nvPr/>
            </p:nvSpPr>
            <p:spPr>
              <a:xfrm>
                <a:off x="425182" y="3201719"/>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D2D24687-2DA3-7691-6423-A1EE424A8D5B}"/>
                  </a:ext>
                </a:extLst>
              </p:cNvPr>
              <p:cNvSpPr/>
              <p:nvPr/>
            </p:nvSpPr>
            <p:spPr>
              <a:xfrm>
                <a:off x="3102624" y="3518569"/>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E0B79AC7-93FB-4729-1888-600A89C899DF}"/>
                  </a:ext>
                </a:extLst>
              </p:cNvPr>
              <p:cNvSpPr/>
              <p:nvPr/>
            </p:nvSpPr>
            <p:spPr>
              <a:xfrm>
                <a:off x="3102624" y="3609113"/>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FB2A535-FAA7-E444-2B88-ED67F39630A9}"/>
                  </a:ext>
                </a:extLst>
              </p:cNvPr>
              <p:cNvSpPr/>
              <p:nvPr/>
            </p:nvSpPr>
            <p:spPr>
              <a:xfrm>
                <a:off x="3102624" y="3699657"/>
                <a:ext cx="1875298"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CBE510EA-5C60-A7C5-DB79-C8269F42E77D}"/>
                  </a:ext>
                </a:extLst>
              </p:cNvPr>
              <p:cNvSpPr/>
              <p:nvPr/>
            </p:nvSpPr>
            <p:spPr>
              <a:xfrm>
                <a:off x="1570364" y="3201677"/>
                <a:ext cx="60360" cy="1056280"/>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E657F3D-EAF4-E7F7-6496-7256ED413DA2}"/>
                  </a:ext>
                </a:extLst>
              </p:cNvPr>
              <p:cNvSpPr/>
              <p:nvPr/>
            </p:nvSpPr>
            <p:spPr>
              <a:xfrm>
                <a:off x="1744580" y="3201677"/>
                <a:ext cx="60360" cy="1056280"/>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FFE8138E-835D-0ECD-D667-C8FD1F2DEC8A}"/>
                </a:ext>
              </a:extLst>
            </p:cNvPr>
            <p:cNvGrpSpPr/>
            <p:nvPr/>
          </p:nvGrpSpPr>
          <p:grpSpPr>
            <a:xfrm>
              <a:off x="532854" y="-468105"/>
              <a:ext cx="4728515" cy="3664562"/>
              <a:chOff x="47940" y="2151736"/>
              <a:chExt cx="4738076" cy="3755795"/>
            </a:xfrm>
          </p:grpSpPr>
          <p:sp>
            <p:nvSpPr>
              <p:cNvPr id="49" name="Freeform: Shape 48">
                <a:extLst>
                  <a:ext uri="{FF2B5EF4-FFF2-40B4-BE49-F238E27FC236}">
                    <a16:creationId xmlns:a16="http://schemas.microsoft.com/office/drawing/2014/main" id="{0A14A5DE-3D81-5024-92ED-77F96797F398}"/>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8989E5A-68C2-28E5-8BEE-731B53E72A78}"/>
                  </a:ext>
                </a:extLst>
              </p:cNvPr>
              <p:cNvSpPr/>
              <p:nvPr/>
            </p:nvSpPr>
            <p:spPr>
              <a:xfrm>
                <a:off x="47940" y="2151736"/>
                <a:ext cx="4738076" cy="1056280"/>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632ED8CA-3854-F2DC-A6B5-2C28950C44CB}"/>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60650F0-0B2B-38AB-D753-DA8283ACA08E}"/>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D6A4661-B6B7-DA1A-DBC6-92B987E4EC3A}"/>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p:cNvSpPr/>
          <p:nvPr/>
        </p:nvSpPr>
        <p:spPr>
          <a:xfrm>
            <a:off x="972569" y="2765209"/>
            <a:ext cx="10573466" cy="3108543"/>
          </a:xfrm>
          <a:prstGeom prst="rect">
            <a:avLst/>
          </a:prstGeom>
        </p:spPr>
        <p:txBody>
          <a:bodyPr wrap="square">
            <a:spAutoFit/>
          </a:bodyPr>
          <a:lstStyle/>
          <a:p>
            <a:pPr algn="just" rtl="1"/>
            <a:r>
              <a:rPr lang="ar-EG" sz="2800" b="1" dirty="0">
                <a:latin typeface="Dubai" panose="020B0503030403030204" pitchFamily="34" charset="-78"/>
                <a:cs typeface="Dubai" panose="020B0503030403030204" pitchFamily="34" charset="-78"/>
              </a:rPr>
              <a:t>مشكلة الغش:</a:t>
            </a:r>
            <a:r>
              <a:rPr lang="ar-EG" sz="2800" dirty="0">
                <a:latin typeface="Dubai" panose="020B0503030403030204" pitchFamily="34" charset="-78"/>
                <a:cs typeface="Dubai" panose="020B0503030403030204" pitchFamily="34" charset="-78"/>
              </a:rPr>
              <a:t> </a:t>
            </a:r>
          </a:p>
          <a:p>
            <a:pPr lvl="1" algn="just" rtl="1"/>
            <a:r>
              <a:rPr lang="ar-EG" sz="2800" dirty="0">
                <a:latin typeface="Dubai" panose="020B0503030403030204" pitchFamily="34" charset="-78"/>
                <a:cs typeface="Dubai" panose="020B0503030403030204" pitchFamily="34" charset="-78"/>
              </a:rPr>
              <a:t>تتمثل هذه المشكلة في الحفاظ على نزاهة الامتحانات الإلكترونية وضمان العدالة بين الطلاب. فالغش في الامتحانات، سواء التقليدية أو الإلكترونية، يظل هاجسًا يؤثر سلبًا على مصداقية العملية التعليمية ويقلل من قيمة الشهادات الأكاديمية.</a:t>
            </a:r>
          </a:p>
          <a:p>
            <a:pPr lvl="1" algn="just" rtl="1"/>
            <a:r>
              <a:rPr lang="ar-EG" sz="2800" dirty="0">
                <a:latin typeface="Dubai" panose="020B0503030403030204" pitchFamily="34" charset="-78"/>
                <a:cs typeface="Dubai" panose="020B0503030403030204" pitchFamily="34" charset="-78"/>
              </a:rPr>
              <a:t>ومع تطور التقنيات، تتطور أساليب الغش، مما يستدعي تطوير آليات مراقبة متقدمة وفعالة للكشف عن محاولات الغش ومنعها."</a:t>
            </a:r>
          </a:p>
        </p:txBody>
      </p:sp>
      <p:sp>
        <p:nvSpPr>
          <p:cNvPr id="14" name="Rectangle 13"/>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729947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8A33C7-EEDE-FA8F-5464-F397AC5BC63E}"/>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6C3B2FD8-D2D5-A5B4-80A0-67F675FBE5DE}"/>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a:p>
        </p:txBody>
      </p:sp>
      <p:grpSp>
        <p:nvGrpSpPr>
          <p:cNvPr id="54" name="Group 53">
            <a:extLst>
              <a:ext uri="{FF2B5EF4-FFF2-40B4-BE49-F238E27FC236}">
                <a16:creationId xmlns:a16="http://schemas.microsoft.com/office/drawing/2014/main" id="{0C096BA1-283A-74EB-D854-398D9EC5D323}"/>
              </a:ext>
            </a:extLst>
          </p:cNvPr>
          <p:cNvGrpSpPr/>
          <p:nvPr/>
        </p:nvGrpSpPr>
        <p:grpSpPr>
          <a:xfrm>
            <a:off x="917134" y="203200"/>
            <a:ext cx="2934862" cy="2380487"/>
            <a:chOff x="532854" y="-468105"/>
            <a:chExt cx="4819549" cy="3664562"/>
          </a:xfrm>
        </p:grpSpPr>
        <p:grpSp>
          <p:nvGrpSpPr>
            <p:cNvPr id="34" name="عنصر نائب للصورة 17" descr="A stack of books">
              <a:extLst>
                <a:ext uri="{FF2B5EF4-FFF2-40B4-BE49-F238E27FC236}">
                  <a16:creationId xmlns:a16="http://schemas.microsoft.com/office/drawing/2014/main" id="{E969444D-360D-ED9A-8BD9-C17710015B69}"/>
                </a:ext>
              </a:extLst>
            </p:cNvPr>
            <p:cNvGrpSpPr/>
            <p:nvPr/>
          </p:nvGrpSpPr>
          <p:grpSpPr>
            <a:xfrm>
              <a:off x="623888" y="579110"/>
              <a:ext cx="4728515" cy="1982137"/>
              <a:chOff x="244143" y="3206105"/>
              <a:chExt cx="4738076" cy="1986144"/>
            </a:xfrm>
          </p:grpSpPr>
          <p:sp>
            <p:nvSpPr>
              <p:cNvPr id="35" name="Freeform: Shape 34">
                <a:extLst>
                  <a:ext uri="{FF2B5EF4-FFF2-40B4-BE49-F238E27FC236}">
                    <a16:creationId xmlns:a16="http://schemas.microsoft.com/office/drawing/2014/main" id="{A4E75F33-D27A-7740-8A46-6DF5502ECBBD}"/>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A8437F-1EFF-0339-283E-F7284296BB0F}"/>
                  </a:ext>
                </a:extLst>
              </p:cNvPr>
              <p:cNvSpPr/>
              <p:nvPr/>
            </p:nvSpPr>
            <p:spPr>
              <a:xfrm>
                <a:off x="244143" y="3206105"/>
                <a:ext cx="4738076" cy="1056279"/>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774BBAB-B3B1-FE7A-7210-CA00A0858DD7}"/>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3293117-2A99-5382-4A35-BD29CABC7696}"/>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E6AA76D-D435-F665-BCF7-25C75CF27930}"/>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65173C4C-8EB0-BE43-3D2C-FB9FB6356553}"/>
                </a:ext>
              </a:extLst>
            </p:cNvPr>
            <p:cNvGrpSpPr/>
            <p:nvPr/>
          </p:nvGrpSpPr>
          <p:grpSpPr>
            <a:xfrm>
              <a:off x="578371" y="1613767"/>
              <a:ext cx="4728515" cy="1054192"/>
              <a:chOff x="425182" y="4263529"/>
              <a:chExt cx="4738076" cy="1056323"/>
            </a:xfrm>
          </p:grpSpPr>
          <p:sp>
            <p:nvSpPr>
              <p:cNvPr id="41" name="Freeform: Shape 40">
                <a:extLst>
                  <a:ext uri="{FF2B5EF4-FFF2-40B4-BE49-F238E27FC236}">
                    <a16:creationId xmlns:a16="http://schemas.microsoft.com/office/drawing/2014/main" id="{F405FFB3-32BE-DAAF-2134-CD90265F0ECB}"/>
                  </a:ext>
                </a:extLst>
              </p:cNvPr>
              <p:cNvSpPr/>
              <p:nvPr/>
            </p:nvSpPr>
            <p:spPr>
              <a:xfrm>
                <a:off x="2508624" y="4370438"/>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8C7134C-07CE-E5C0-2CDA-E770ED7E9D4F}"/>
                  </a:ext>
                </a:extLst>
              </p:cNvPr>
              <p:cNvSpPr/>
              <p:nvPr/>
            </p:nvSpPr>
            <p:spPr>
              <a:xfrm>
                <a:off x="425182" y="4263572"/>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E527AE3E-1175-D1C4-6DBA-1F980E41C385}"/>
                  </a:ext>
                </a:extLst>
              </p:cNvPr>
              <p:cNvSpPr/>
              <p:nvPr/>
            </p:nvSpPr>
            <p:spPr>
              <a:xfrm>
                <a:off x="3102624" y="4580423"/>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30D89EB7-7A47-62E6-5345-3446583C2066}"/>
                  </a:ext>
                </a:extLst>
              </p:cNvPr>
              <p:cNvSpPr/>
              <p:nvPr/>
            </p:nvSpPr>
            <p:spPr>
              <a:xfrm>
                <a:off x="3102624" y="4670965"/>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13B63F9-555D-17AE-9868-74FC48370143}"/>
                  </a:ext>
                </a:extLst>
              </p:cNvPr>
              <p:cNvSpPr/>
              <p:nvPr/>
            </p:nvSpPr>
            <p:spPr>
              <a:xfrm>
                <a:off x="3102624" y="4761509"/>
                <a:ext cx="1875297"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C629FB9C-6A57-1944-7245-F753B31D7C0F}"/>
                  </a:ext>
                </a:extLst>
              </p:cNvPr>
              <p:cNvSpPr/>
              <p:nvPr/>
            </p:nvSpPr>
            <p:spPr>
              <a:xfrm>
                <a:off x="1570364" y="426352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1214223C-D711-9345-5730-3D8A168F173A}"/>
                  </a:ext>
                </a:extLst>
              </p:cNvPr>
              <p:cNvSpPr/>
              <p:nvPr/>
            </p:nvSpPr>
            <p:spPr>
              <a:xfrm>
                <a:off x="1744581" y="426352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A71B0EE4-B72C-5D68-5758-5F905D34DBA7}"/>
                </a:ext>
              </a:extLst>
            </p:cNvPr>
            <p:cNvGrpSpPr/>
            <p:nvPr/>
          </p:nvGrpSpPr>
          <p:grpSpPr>
            <a:xfrm>
              <a:off x="532854" y="-468105"/>
              <a:ext cx="4728515" cy="3664562"/>
              <a:chOff x="47940" y="2151736"/>
              <a:chExt cx="4738076" cy="3755795"/>
            </a:xfrm>
          </p:grpSpPr>
          <p:sp>
            <p:nvSpPr>
              <p:cNvPr id="49" name="Freeform: Shape 48">
                <a:extLst>
                  <a:ext uri="{FF2B5EF4-FFF2-40B4-BE49-F238E27FC236}">
                    <a16:creationId xmlns:a16="http://schemas.microsoft.com/office/drawing/2014/main" id="{BA566C91-BC36-AC29-F505-708CAC189A56}"/>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BAC94BE-C4DD-AB99-C5F1-27A6FF29A9D7}"/>
                  </a:ext>
                </a:extLst>
              </p:cNvPr>
              <p:cNvSpPr/>
              <p:nvPr/>
            </p:nvSpPr>
            <p:spPr>
              <a:xfrm>
                <a:off x="47940" y="2151736"/>
                <a:ext cx="4738076" cy="1056280"/>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367D1A78-FA33-A476-477E-69C33E3C8863}"/>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9E38107E-DBC5-2559-ACFD-EBAB06C65BB5}"/>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D40E8761-7E3C-982B-C5A1-1ED90FC6E7F2}"/>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C57BB5A4-C227-7D8A-A123-BEB9CAD9E6C2}"/>
              </a:ext>
            </a:extLst>
          </p:cNvPr>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a:extLst>
              <a:ext uri="{FF2B5EF4-FFF2-40B4-BE49-F238E27FC236}">
                <a16:creationId xmlns:a16="http://schemas.microsoft.com/office/drawing/2014/main" id="{14080755-DD05-62CB-01BF-8C0FC1CEE2C3}"/>
              </a:ext>
            </a:extLst>
          </p:cNvPr>
          <p:cNvSpPr/>
          <p:nvPr/>
        </p:nvSpPr>
        <p:spPr>
          <a:xfrm>
            <a:off x="972569" y="2765209"/>
            <a:ext cx="10573466" cy="3108543"/>
          </a:xfrm>
          <a:prstGeom prst="rect">
            <a:avLst/>
          </a:prstGeom>
        </p:spPr>
        <p:txBody>
          <a:bodyPr wrap="square">
            <a:spAutoFit/>
          </a:bodyPr>
          <a:lstStyle/>
          <a:p>
            <a:pPr algn="just" rtl="1"/>
            <a:r>
              <a:rPr lang="ar-EG" sz="2800" b="1" dirty="0">
                <a:latin typeface="Dubai" panose="020B0503030403030204" pitchFamily="34" charset="-78"/>
                <a:cs typeface="Dubai" panose="020B0503030403030204" pitchFamily="34" charset="-78"/>
              </a:rPr>
              <a:t>أهمية المشروع:</a:t>
            </a:r>
            <a:r>
              <a:rPr lang="ar-EG" sz="2800" dirty="0">
                <a:latin typeface="Dubai" panose="020B0503030403030204" pitchFamily="34" charset="-78"/>
                <a:cs typeface="Dubai" panose="020B0503030403030204" pitchFamily="34" charset="-78"/>
              </a:rPr>
              <a:t> </a:t>
            </a:r>
          </a:p>
          <a:p>
            <a:pPr lvl="1" algn="just" rtl="1"/>
            <a:r>
              <a:rPr lang="ar-EG" sz="2800" dirty="0">
                <a:latin typeface="Dubai" panose="020B0503030403030204" pitchFamily="34" charset="-78"/>
                <a:cs typeface="Dubai" panose="020B0503030403030204" pitchFamily="34" charset="-78"/>
              </a:rPr>
              <a:t>من هذا المنطلق، يكتسب مشروعنا أهمية بالغة، حيث يهدف إلى تعزيز نزاهة الامتحانات الإلكترونية من خلال استخدام تقنية رؤية الحاسب وتطبيقات الويب الحديثة.</a:t>
            </a:r>
          </a:p>
          <a:p>
            <a:pPr lvl="1" algn="just" rtl="1"/>
            <a:endParaRPr lang="ar-EG" sz="2800" dirty="0">
              <a:latin typeface="Dubai" panose="020B0503030403030204" pitchFamily="34" charset="-78"/>
              <a:cs typeface="Dubai" panose="020B0503030403030204" pitchFamily="34" charset="-78"/>
            </a:endParaRPr>
          </a:p>
          <a:p>
            <a:pPr lvl="1" algn="just" rtl="1"/>
            <a:r>
              <a:rPr lang="ar-EG" sz="2800" dirty="0">
                <a:latin typeface="Dubai" panose="020B0503030403030204" pitchFamily="34" charset="-78"/>
                <a:cs typeface="Dubai" panose="020B0503030403030204" pitchFamily="34" charset="-78"/>
              </a:rPr>
              <a:t>يكمن الهدف الرئيسي للمشروع في تصميم وتطوير نظام يقوم بتحليل سلوك الطلاب أثناء الامتحانات وكشف محاولات الغش بشكل تلقائي.</a:t>
            </a:r>
          </a:p>
        </p:txBody>
      </p:sp>
      <p:sp>
        <p:nvSpPr>
          <p:cNvPr id="14" name="Rectangle 13">
            <a:extLst>
              <a:ext uri="{FF2B5EF4-FFF2-40B4-BE49-F238E27FC236}">
                <a16:creationId xmlns:a16="http://schemas.microsoft.com/office/drawing/2014/main" id="{055D87BB-8E3C-9A18-88CA-C3181937A13B}"/>
              </a:ext>
            </a:extLst>
          </p:cNvPr>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30404657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5B0538-5CE0-E12E-02AA-43680A63052A}"/>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D01ED15C-0801-A245-763D-BCDC7353F75D}"/>
              </a:ext>
            </a:extLst>
          </p:cNvPr>
          <p:cNvSpPr/>
          <p:nvPr/>
        </p:nvSpPr>
        <p:spPr>
          <a:xfrm>
            <a:off x="0" y="0"/>
            <a:ext cx="12192000" cy="2489200"/>
          </a:xfrm>
          <a:prstGeom prst="rect">
            <a:avLst/>
          </a:prstGeom>
          <a:gradFill>
            <a:gsLst>
              <a:gs pos="0">
                <a:srgbClr val="00B0F0"/>
              </a:gs>
              <a:gs pos="100000">
                <a:schemeClr val="bg1"/>
              </a:gs>
            </a:gsLst>
            <a:lin ang="114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200" dirty="0"/>
          </a:p>
        </p:txBody>
      </p:sp>
      <p:grpSp>
        <p:nvGrpSpPr>
          <p:cNvPr id="54" name="Group 53">
            <a:extLst>
              <a:ext uri="{FF2B5EF4-FFF2-40B4-BE49-F238E27FC236}">
                <a16:creationId xmlns:a16="http://schemas.microsoft.com/office/drawing/2014/main" id="{7881FA33-7225-6FF9-F1BF-54B9EA418114}"/>
              </a:ext>
            </a:extLst>
          </p:cNvPr>
          <p:cNvGrpSpPr/>
          <p:nvPr/>
        </p:nvGrpSpPr>
        <p:grpSpPr>
          <a:xfrm>
            <a:off x="917134" y="195531"/>
            <a:ext cx="2934861" cy="3794915"/>
            <a:chOff x="532854" y="-479911"/>
            <a:chExt cx="4819549" cy="5841957"/>
          </a:xfrm>
        </p:grpSpPr>
        <p:grpSp>
          <p:nvGrpSpPr>
            <p:cNvPr id="34" name="عنصر نائب للصورة 17" descr="A stack of books">
              <a:extLst>
                <a:ext uri="{FF2B5EF4-FFF2-40B4-BE49-F238E27FC236}">
                  <a16:creationId xmlns:a16="http://schemas.microsoft.com/office/drawing/2014/main" id="{CFE9CDA9-7DD8-08F2-4701-D9948722440B}"/>
                </a:ext>
              </a:extLst>
            </p:cNvPr>
            <p:cNvGrpSpPr/>
            <p:nvPr/>
          </p:nvGrpSpPr>
          <p:grpSpPr>
            <a:xfrm>
              <a:off x="623888" y="1613830"/>
              <a:ext cx="4728515" cy="3748216"/>
              <a:chOff x="244143" y="4242920"/>
              <a:chExt cx="4738076" cy="3755795"/>
            </a:xfrm>
          </p:grpSpPr>
          <p:sp>
            <p:nvSpPr>
              <p:cNvPr id="35" name="Freeform: Shape 34">
                <a:extLst>
                  <a:ext uri="{FF2B5EF4-FFF2-40B4-BE49-F238E27FC236}">
                    <a16:creationId xmlns:a16="http://schemas.microsoft.com/office/drawing/2014/main" id="{E03F5B3A-58CB-2F77-98B2-8CE4CB17E84B}"/>
                  </a:ext>
                </a:extLst>
              </p:cNvPr>
              <p:cNvSpPr/>
              <p:nvPr/>
            </p:nvSpPr>
            <p:spPr>
              <a:xfrm>
                <a:off x="2327585" y="434980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3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3"/>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8CA239A-3BB8-4143-3303-C353100AF6A6}"/>
                  </a:ext>
                </a:extLst>
              </p:cNvPr>
              <p:cNvSpPr/>
              <p:nvPr/>
            </p:nvSpPr>
            <p:spPr>
              <a:xfrm>
                <a:off x="244143" y="4242920"/>
                <a:ext cx="4738076" cy="1056280"/>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1 w 4738076"/>
                  <a:gd name="connsiteY5" fmla="*/ 0 h 1056280"/>
                  <a:gd name="connsiteX6" fmla="*/ 0 w 4738076"/>
                  <a:gd name="connsiteY6" fmla="*/ 528140 h 1056280"/>
                  <a:gd name="connsiteX7" fmla="*/ 0 w 4738076"/>
                  <a:gd name="connsiteY7" fmla="*/ 528140 h 1056280"/>
                  <a:gd name="connsiteX8" fmla="*/ 528121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1" y="0"/>
                    </a:lnTo>
                    <a:cubicBezTo>
                      <a:pt x="236450" y="0"/>
                      <a:pt x="0" y="236459"/>
                      <a:pt x="0" y="528140"/>
                    </a:cubicBezTo>
                    <a:lnTo>
                      <a:pt x="0" y="528140"/>
                    </a:lnTo>
                    <a:cubicBezTo>
                      <a:pt x="0" y="819822"/>
                      <a:pt x="236450" y="1056281"/>
                      <a:pt x="528121" y="1056281"/>
                    </a:cubicBezTo>
                    <a:lnTo>
                      <a:pt x="4738077" y="1056281"/>
                    </a:lnTo>
                    <a:lnTo>
                      <a:pt x="4738035" y="890294"/>
                    </a:lnTo>
                    <a:lnTo>
                      <a:pt x="2614766" y="890126"/>
                    </a:lnTo>
                    <a:cubicBezTo>
                      <a:pt x="2414793" y="890105"/>
                      <a:pt x="2252688" y="727994"/>
                      <a:pt x="2252688" y="528035"/>
                    </a:cubicBezTo>
                    <a:close/>
                  </a:path>
                </a:pathLst>
              </a:custGeom>
              <a:solidFill>
                <a:schemeClr val="accent4"/>
              </a:solidFill>
              <a:ln w="2105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C477C897-8817-05C0-7CB5-F3EEDFDEA8DA}"/>
                  </a:ext>
                </a:extLst>
              </p:cNvPr>
              <p:cNvSpPr/>
              <p:nvPr/>
            </p:nvSpPr>
            <p:spPr>
              <a:xfrm>
                <a:off x="2921585" y="4559770"/>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805F47D-E59D-B0BE-1FF0-435E198E6DD0}"/>
                  </a:ext>
                </a:extLst>
              </p:cNvPr>
              <p:cNvSpPr/>
              <p:nvPr/>
            </p:nvSpPr>
            <p:spPr>
              <a:xfrm>
                <a:off x="2921585" y="4650314"/>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EC55E9A-1B03-DF9D-5959-4E2B61BBC46D}"/>
                  </a:ext>
                </a:extLst>
              </p:cNvPr>
              <p:cNvSpPr/>
              <p:nvPr/>
            </p:nvSpPr>
            <p:spPr>
              <a:xfrm>
                <a:off x="2921585" y="4740857"/>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nvGrpSpPr>
            <p:cNvPr id="40" name="عنصر نائب للصورة 17" descr="A stack of books">
              <a:extLst>
                <a:ext uri="{FF2B5EF4-FFF2-40B4-BE49-F238E27FC236}">
                  <a16:creationId xmlns:a16="http://schemas.microsoft.com/office/drawing/2014/main" id="{014F7D6D-B321-218A-2BEA-605929E41778}"/>
                </a:ext>
              </a:extLst>
            </p:cNvPr>
            <p:cNvGrpSpPr/>
            <p:nvPr/>
          </p:nvGrpSpPr>
          <p:grpSpPr>
            <a:xfrm>
              <a:off x="532854" y="-479911"/>
              <a:ext cx="4728515" cy="1054190"/>
              <a:chOff x="379573" y="2165619"/>
              <a:chExt cx="4738076" cy="1056321"/>
            </a:xfrm>
          </p:grpSpPr>
          <p:sp>
            <p:nvSpPr>
              <p:cNvPr id="41" name="Freeform: Shape 40">
                <a:extLst>
                  <a:ext uri="{FF2B5EF4-FFF2-40B4-BE49-F238E27FC236}">
                    <a16:creationId xmlns:a16="http://schemas.microsoft.com/office/drawing/2014/main" id="{D6A5204C-B3AC-AF80-0E0B-608561B2EB28}"/>
                  </a:ext>
                </a:extLst>
              </p:cNvPr>
              <p:cNvSpPr/>
              <p:nvPr/>
            </p:nvSpPr>
            <p:spPr>
              <a:xfrm>
                <a:off x="2463012" y="2272527"/>
                <a:ext cx="2653665" cy="842442"/>
              </a:xfrm>
              <a:custGeom>
                <a:avLst/>
                <a:gdLst>
                  <a:gd name="connsiteX0" fmla="*/ 386740 w 2653665"/>
                  <a:gd name="connsiteY0" fmla="*/ 0 h 842442"/>
                  <a:gd name="connsiteX1" fmla="*/ 0 w 2653665"/>
                  <a:gd name="connsiteY1" fmla="*/ 421126 h 842442"/>
                  <a:gd name="connsiteX2" fmla="*/ 0 w 2653665"/>
                  <a:gd name="connsiteY2" fmla="*/ 421126 h 842442"/>
                  <a:gd name="connsiteX3" fmla="*/ 386740 w 2653665"/>
                  <a:gd name="connsiteY3" fmla="*/ 842253 h 842442"/>
                  <a:gd name="connsiteX4" fmla="*/ 2653665 w 2653665"/>
                  <a:gd name="connsiteY4" fmla="*/ 842442 h 842442"/>
                  <a:gd name="connsiteX5" fmla="*/ 2653665 w 2653665"/>
                  <a:gd name="connsiteY5" fmla="*/ 0 h 842442"/>
                  <a:gd name="connsiteX6" fmla="*/ 386740 w 2653665"/>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5" h="842442">
                    <a:moveTo>
                      <a:pt x="386740" y="0"/>
                    </a:moveTo>
                    <a:cubicBezTo>
                      <a:pt x="173162" y="0"/>
                      <a:pt x="0" y="188543"/>
                      <a:pt x="0" y="421126"/>
                    </a:cubicBezTo>
                    <a:lnTo>
                      <a:pt x="0" y="421126"/>
                    </a:lnTo>
                    <a:cubicBezTo>
                      <a:pt x="0" y="653709"/>
                      <a:pt x="173141" y="842253"/>
                      <a:pt x="386740" y="842253"/>
                    </a:cubicBezTo>
                    <a:lnTo>
                      <a:pt x="2653665" y="842442"/>
                    </a:lnTo>
                    <a:lnTo>
                      <a:pt x="2653665" y="0"/>
                    </a:lnTo>
                    <a:lnTo>
                      <a:pt x="386740" y="0"/>
                    </a:lnTo>
                    <a:close/>
                  </a:path>
                </a:pathLst>
              </a:custGeom>
              <a:solidFill>
                <a:srgbClr val="FFFFFF"/>
              </a:solidFill>
              <a:ln w="2105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328998B4-1082-5771-CDB8-9CC6C8982F5B}"/>
                  </a:ext>
                </a:extLst>
              </p:cNvPr>
              <p:cNvSpPr/>
              <p:nvPr/>
            </p:nvSpPr>
            <p:spPr>
              <a:xfrm>
                <a:off x="379573" y="2165661"/>
                <a:ext cx="4738076" cy="1056279"/>
              </a:xfrm>
              <a:custGeom>
                <a:avLst/>
                <a:gdLst>
                  <a:gd name="connsiteX0" fmla="*/ 2252688 w 4738076"/>
                  <a:gd name="connsiteY0" fmla="*/ 528035 h 1056280"/>
                  <a:gd name="connsiteX1" fmla="*/ 2252688 w 4738076"/>
                  <a:gd name="connsiteY1" fmla="*/ 528035 h 1056280"/>
                  <a:gd name="connsiteX2" fmla="*/ 2614766 w 4738076"/>
                  <a:gd name="connsiteY2" fmla="*/ 165965 h 1056280"/>
                  <a:gd name="connsiteX3" fmla="*/ 4738035 w 4738076"/>
                  <a:gd name="connsiteY3" fmla="*/ 165986 h 1056280"/>
                  <a:gd name="connsiteX4" fmla="*/ 4737108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688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688" y="528035"/>
                    </a:moveTo>
                    <a:lnTo>
                      <a:pt x="2252688" y="528035"/>
                    </a:lnTo>
                    <a:cubicBezTo>
                      <a:pt x="2252688" y="328055"/>
                      <a:pt x="2414793" y="165965"/>
                      <a:pt x="2614766" y="165965"/>
                    </a:cubicBezTo>
                    <a:lnTo>
                      <a:pt x="4738035" y="165986"/>
                    </a:lnTo>
                    <a:lnTo>
                      <a:pt x="4737108" y="0"/>
                    </a:lnTo>
                    <a:lnTo>
                      <a:pt x="528122" y="0"/>
                    </a:lnTo>
                    <a:cubicBezTo>
                      <a:pt x="236450" y="0"/>
                      <a:pt x="0" y="236459"/>
                      <a:pt x="0" y="528140"/>
                    </a:cubicBezTo>
                    <a:lnTo>
                      <a:pt x="0" y="528140"/>
                    </a:lnTo>
                    <a:cubicBezTo>
                      <a:pt x="0" y="819822"/>
                      <a:pt x="236450" y="1056281"/>
                      <a:pt x="528122" y="1056281"/>
                    </a:cubicBezTo>
                    <a:lnTo>
                      <a:pt x="4738077" y="1056281"/>
                    </a:lnTo>
                    <a:lnTo>
                      <a:pt x="4738035" y="890294"/>
                    </a:lnTo>
                    <a:lnTo>
                      <a:pt x="2614766" y="890126"/>
                    </a:lnTo>
                    <a:cubicBezTo>
                      <a:pt x="2414793" y="890105"/>
                      <a:pt x="2252688" y="727994"/>
                      <a:pt x="2252688" y="528035"/>
                    </a:cubicBezTo>
                    <a:close/>
                  </a:path>
                </a:pathLst>
              </a:custGeom>
              <a:solidFill>
                <a:schemeClr val="accent2"/>
              </a:solidFill>
              <a:ln w="2105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6D93558-EAA1-1BF0-0B16-5D1F8F851111}"/>
                  </a:ext>
                </a:extLst>
              </p:cNvPr>
              <p:cNvSpPr/>
              <p:nvPr/>
            </p:nvSpPr>
            <p:spPr>
              <a:xfrm>
                <a:off x="3057011" y="248251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2C731D2-1624-AE9D-46C3-49497F91F116}"/>
                  </a:ext>
                </a:extLst>
              </p:cNvPr>
              <p:cNvSpPr/>
              <p:nvPr/>
            </p:nvSpPr>
            <p:spPr>
              <a:xfrm>
                <a:off x="3057010" y="2573055"/>
                <a:ext cx="1166116"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94DA3D94-A23E-3548-5718-921FA89E78D3}"/>
                  </a:ext>
                </a:extLst>
              </p:cNvPr>
              <p:cNvSpPr/>
              <p:nvPr/>
            </p:nvSpPr>
            <p:spPr>
              <a:xfrm>
                <a:off x="3057010" y="2663598"/>
                <a:ext cx="1875297" cy="30181"/>
              </a:xfrm>
              <a:custGeom>
                <a:avLst/>
                <a:gdLst>
                  <a:gd name="connsiteX0" fmla="*/ 0 w 1875298"/>
                  <a:gd name="connsiteY0" fmla="*/ 0 h 30181"/>
                  <a:gd name="connsiteX1" fmla="*/ 1875298 w 1875298"/>
                  <a:gd name="connsiteY1" fmla="*/ 0 h 30181"/>
                  <a:gd name="connsiteX2" fmla="*/ 1875298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8" y="0"/>
                    </a:lnTo>
                    <a:lnTo>
                      <a:pt x="1875298"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3748541-932A-278A-AEB7-9E42BC11B2FC}"/>
                  </a:ext>
                </a:extLst>
              </p:cNvPr>
              <p:cNvSpPr/>
              <p:nvPr/>
            </p:nvSpPr>
            <p:spPr>
              <a:xfrm>
                <a:off x="1524752" y="2165619"/>
                <a:ext cx="60360" cy="1056281"/>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81E9EB88-C0FB-B8E9-87BA-FE3D7BB5ACB8}"/>
                  </a:ext>
                </a:extLst>
              </p:cNvPr>
              <p:cNvSpPr/>
              <p:nvPr/>
            </p:nvSpPr>
            <p:spPr>
              <a:xfrm>
                <a:off x="1698969" y="2165619"/>
                <a:ext cx="60360" cy="1056279"/>
              </a:xfrm>
              <a:custGeom>
                <a:avLst/>
                <a:gdLst>
                  <a:gd name="connsiteX0" fmla="*/ 0 w 60360"/>
                  <a:gd name="connsiteY0" fmla="*/ 0 h 1056280"/>
                  <a:gd name="connsiteX1" fmla="*/ 60360 w 60360"/>
                  <a:gd name="connsiteY1" fmla="*/ 0 h 1056280"/>
                  <a:gd name="connsiteX2" fmla="*/ 60360 w 60360"/>
                  <a:gd name="connsiteY2" fmla="*/ 1056281 h 1056280"/>
                  <a:gd name="connsiteX3" fmla="*/ 0 w 60360"/>
                  <a:gd name="connsiteY3" fmla="*/ 1056281 h 1056280"/>
                </a:gdLst>
                <a:ahLst/>
                <a:cxnLst>
                  <a:cxn ang="0">
                    <a:pos x="connsiteX0" y="connsiteY0"/>
                  </a:cxn>
                  <a:cxn ang="0">
                    <a:pos x="connsiteX1" y="connsiteY1"/>
                  </a:cxn>
                  <a:cxn ang="0">
                    <a:pos x="connsiteX2" y="connsiteY2"/>
                  </a:cxn>
                  <a:cxn ang="0">
                    <a:pos x="connsiteX3" y="connsiteY3"/>
                  </a:cxn>
                </a:cxnLst>
                <a:rect l="l" t="t" r="r" b="b"/>
                <a:pathLst>
                  <a:path w="60360" h="1056280">
                    <a:moveTo>
                      <a:pt x="0" y="0"/>
                    </a:moveTo>
                    <a:lnTo>
                      <a:pt x="60360" y="0"/>
                    </a:lnTo>
                    <a:lnTo>
                      <a:pt x="60360" y="1056281"/>
                    </a:lnTo>
                    <a:lnTo>
                      <a:pt x="0" y="1056281"/>
                    </a:lnTo>
                    <a:close/>
                  </a:path>
                </a:pathLst>
              </a:custGeom>
              <a:solidFill>
                <a:schemeClr val="bg1"/>
              </a:solidFill>
              <a:ln w="21054" cap="flat">
                <a:noFill/>
                <a:prstDash val="solid"/>
                <a:miter/>
              </a:ln>
            </p:spPr>
            <p:txBody>
              <a:bodyPr rtlCol="0" anchor="ctr"/>
              <a:lstStyle/>
              <a:p>
                <a:endParaRPr lang="en-US"/>
              </a:p>
            </p:txBody>
          </p:sp>
        </p:grpSp>
        <p:grpSp>
          <p:nvGrpSpPr>
            <p:cNvPr id="48" name="عنصر نائب للصورة 17" descr="A stack of books">
              <a:extLst>
                <a:ext uri="{FF2B5EF4-FFF2-40B4-BE49-F238E27FC236}">
                  <a16:creationId xmlns:a16="http://schemas.microsoft.com/office/drawing/2014/main" id="{731537B7-B8C4-0502-FA00-655FB22D6586}"/>
                </a:ext>
              </a:extLst>
            </p:cNvPr>
            <p:cNvGrpSpPr/>
            <p:nvPr/>
          </p:nvGrpSpPr>
          <p:grpSpPr>
            <a:xfrm>
              <a:off x="543283" y="-363815"/>
              <a:ext cx="4728515" cy="1963856"/>
              <a:chOff x="58390" y="2258623"/>
              <a:chExt cx="4738076" cy="2012748"/>
            </a:xfrm>
          </p:grpSpPr>
          <p:sp>
            <p:nvSpPr>
              <p:cNvPr id="49" name="Freeform: Shape 48">
                <a:extLst>
                  <a:ext uri="{FF2B5EF4-FFF2-40B4-BE49-F238E27FC236}">
                    <a16:creationId xmlns:a16="http://schemas.microsoft.com/office/drawing/2014/main" id="{1AF35D1D-8522-8031-4A51-EAEE31134913}"/>
                  </a:ext>
                </a:extLst>
              </p:cNvPr>
              <p:cNvSpPr/>
              <p:nvPr/>
            </p:nvSpPr>
            <p:spPr>
              <a:xfrm>
                <a:off x="2131383" y="2258623"/>
                <a:ext cx="2653664" cy="842442"/>
              </a:xfrm>
              <a:custGeom>
                <a:avLst/>
                <a:gdLst>
                  <a:gd name="connsiteX0" fmla="*/ 386740 w 2653664"/>
                  <a:gd name="connsiteY0" fmla="*/ 0 h 842442"/>
                  <a:gd name="connsiteX1" fmla="*/ 0 w 2653664"/>
                  <a:gd name="connsiteY1" fmla="*/ 421126 h 842442"/>
                  <a:gd name="connsiteX2" fmla="*/ 0 w 2653664"/>
                  <a:gd name="connsiteY2" fmla="*/ 421126 h 842442"/>
                  <a:gd name="connsiteX3" fmla="*/ 386740 w 2653664"/>
                  <a:gd name="connsiteY3" fmla="*/ 842253 h 842442"/>
                  <a:gd name="connsiteX4" fmla="*/ 2653665 w 2653664"/>
                  <a:gd name="connsiteY4" fmla="*/ 842443 h 842442"/>
                  <a:gd name="connsiteX5" fmla="*/ 2653665 w 2653664"/>
                  <a:gd name="connsiteY5" fmla="*/ 21 h 842442"/>
                  <a:gd name="connsiteX6" fmla="*/ 386740 w 2653664"/>
                  <a:gd name="connsiteY6" fmla="*/ 0 h 842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64" h="842442">
                    <a:moveTo>
                      <a:pt x="386740" y="0"/>
                    </a:moveTo>
                    <a:cubicBezTo>
                      <a:pt x="173162" y="0"/>
                      <a:pt x="0" y="188543"/>
                      <a:pt x="0" y="421126"/>
                    </a:cubicBezTo>
                    <a:lnTo>
                      <a:pt x="0" y="421126"/>
                    </a:lnTo>
                    <a:cubicBezTo>
                      <a:pt x="0" y="653710"/>
                      <a:pt x="173141" y="842253"/>
                      <a:pt x="386740" y="842253"/>
                    </a:cubicBezTo>
                    <a:lnTo>
                      <a:pt x="2653665" y="842443"/>
                    </a:lnTo>
                    <a:lnTo>
                      <a:pt x="2653665" y="21"/>
                    </a:lnTo>
                    <a:lnTo>
                      <a:pt x="386740" y="0"/>
                    </a:lnTo>
                    <a:close/>
                  </a:path>
                </a:pathLst>
              </a:custGeom>
              <a:solidFill>
                <a:srgbClr val="FFFFFF"/>
              </a:solidFill>
              <a:ln w="2105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3EF3959E-3DC0-779C-AA8A-6260BD6BC416}"/>
                  </a:ext>
                </a:extLst>
              </p:cNvPr>
              <p:cNvSpPr/>
              <p:nvPr/>
            </p:nvSpPr>
            <p:spPr>
              <a:xfrm>
                <a:off x="58390" y="3215092"/>
                <a:ext cx="4738076" cy="1056279"/>
              </a:xfrm>
              <a:custGeom>
                <a:avLst/>
                <a:gdLst>
                  <a:gd name="connsiteX0" fmla="*/ 2252709 w 4738076"/>
                  <a:gd name="connsiteY0" fmla="*/ 528035 h 1056280"/>
                  <a:gd name="connsiteX1" fmla="*/ 2252709 w 4738076"/>
                  <a:gd name="connsiteY1" fmla="*/ 528035 h 1056280"/>
                  <a:gd name="connsiteX2" fmla="*/ 2614787 w 4738076"/>
                  <a:gd name="connsiteY2" fmla="*/ 165965 h 1056280"/>
                  <a:gd name="connsiteX3" fmla="*/ 4738056 w 4738076"/>
                  <a:gd name="connsiteY3" fmla="*/ 165986 h 1056280"/>
                  <a:gd name="connsiteX4" fmla="*/ 4737129 w 4738076"/>
                  <a:gd name="connsiteY4" fmla="*/ 0 h 1056280"/>
                  <a:gd name="connsiteX5" fmla="*/ 528122 w 4738076"/>
                  <a:gd name="connsiteY5" fmla="*/ 0 h 1056280"/>
                  <a:gd name="connsiteX6" fmla="*/ 0 w 4738076"/>
                  <a:gd name="connsiteY6" fmla="*/ 528140 h 1056280"/>
                  <a:gd name="connsiteX7" fmla="*/ 0 w 4738076"/>
                  <a:gd name="connsiteY7" fmla="*/ 528140 h 1056280"/>
                  <a:gd name="connsiteX8" fmla="*/ 528122 w 4738076"/>
                  <a:gd name="connsiteY8" fmla="*/ 1056281 h 1056280"/>
                  <a:gd name="connsiteX9" fmla="*/ 4738077 w 4738076"/>
                  <a:gd name="connsiteY9" fmla="*/ 1056281 h 1056280"/>
                  <a:gd name="connsiteX10" fmla="*/ 4738035 w 4738076"/>
                  <a:gd name="connsiteY10" fmla="*/ 890294 h 1056280"/>
                  <a:gd name="connsiteX11" fmla="*/ 2614766 w 4738076"/>
                  <a:gd name="connsiteY11" fmla="*/ 890126 h 1056280"/>
                  <a:gd name="connsiteX12" fmla="*/ 2252709 w 4738076"/>
                  <a:gd name="connsiteY12" fmla="*/ 528035 h 105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38076" h="1056280">
                    <a:moveTo>
                      <a:pt x="2252709" y="528035"/>
                    </a:moveTo>
                    <a:lnTo>
                      <a:pt x="2252709" y="528035"/>
                    </a:lnTo>
                    <a:cubicBezTo>
                      <a:pt x="2252709" y="328055"/>
                      <a:pt x="2414814" y="165965"/>
                      <a:pt x="2614787" y="165965"/>
                    </a:cubicBezTo>
                    <a:lnTo>
                      <a:pt x="4738056" y="165986"/>
                    </a:lnTo>
                    <a:lnTo>
                      <a:pt x="4737129" y="0"/>
                    </a:lnTo>
                    <a:lnTo>
                      <a:pt x="528122" y="0"/>
                    </a:lnTo>
                    <a:cubicBezTo>
                      <a:pt x="236450" y="0"/>
                      <a:pt x="0" y="236458"/>
                      <a:pt x="0" y="528140"/>
                    </a:cubicBezTo>
                    <a:lnTo>
                      <a:pt x="0" y="528140"/>
                    </a:lnTo>
                    <a:cubicBezTo>
                      <a:pt x="0" y="819822"/>
                      <a:pt x="236450" y="1056281"/>
                      <a:pt x="528122" y="1056281"/>
                    </a:cubicBezTo>
                    <a:lnTo>
                      <a:pt x="4738077" y="1056281"/>
                    </a:lnTo>
                    <a:lnTo>
                      <a:pt x="4738035" y="890294"/>
                    </a:lnTo>
                    <a:lnTo>
                      <a:pt x="2614766" y="890126"/>
                    </a:lnTo>
                    <a:cubicBezTo>
                      <a:pt x="2414814" y="890126"/>
                      <a:pt x="2252709" y="728015"/>
                      <a:pt x="2252709" y="528035"/>
                    </a:cubicBezTo>
                    <a:close/>
                  </a:path>
                </a:pathLst>
              </a:custGeom>
              <a:solidFill>
                <a:schemeClr val="accent4"/>
              </a:solidFill>
              <a:ln w="2105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2874842-02EF-486E-5A74-34A29B6FA751}"/>
                  </a:ext>
                </a:extLst>
              </p:cNvPr>
              <p:cNvSpPr/>
              <p:nvPr/>
            </p:nvSpPr>
            <p:spPr>
              <a:xfrm>
                <a:off x="2725383" y="2468607"/>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4BEABEC-FCC3-5BF9-DBD1-B5B9ADD75963}"/>
                  </a:ext>
                </a:extLst>
              </p:cNvPr>
              <p:cNvSpPr/>
              <p:nvPr/>
            </p:nvSpPr>
            <p:spPr>
              <a:xfrm>
                <a:off x="2725383" y="2559151"/>
                <a:ext cx="1166117" cy="30181"/>
              </a:xfrm>
              <a:custGeom>
                <a:avLst/>
                <a:gdLst>
                  <a:gd name="connsiteX0" fmla="*/ 0 w 1166117"/>
                  <a:gd name="connsiteY0" fmla="*/ 0 h 30181"/>
                  <a:gd name="connsiteX1" fmla="*/ 1166117 w 1166117"/>
                  <a:gd name="connsiteY1" fmla="*/ 0 h 30181"/>
                  <a:gd name="connsiteX2" fmla="*/ 1166117 w 1166117"/>
                  <a:gd name="connsiteY2" fmla="*/ 30181 h 30181"/>
                  <a:gd name="connsiteX3" fmla="*/ 0 w 1166117"/>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166117" h="30181">
                    <a:moveTo>
                      <a:pt x="0" y="0"/>
                    </a:moveTo>
                    <a:lnTo>
                      <a:pt x="1166117" y="0"/>
                    </a:lnTo>
                    <a:lnTo>
                      <a:pt x="1166117" y="30181"/>
                    </a:lnTo>
                    <a:lnTo>
                      <a:pt x="0" y="30181"/>
                    </a:lnTo>
                    <a:close/>
                  </a:path>
                </a:pathLst>
              </a:custGeom>
              <a:solidFill>
                <a:srgbClr val="EFEFEF"/>
              </a:solidFill>
              <a:ln w="2105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5454DE44-7760-E8F5-5022-9858A879D2DE}"/>
                  </a:ext>
                </a:extLst>
              </p:cNvPr>
              <p:cNvSpPr/>
              <p:nvPr/>
            </p:nvSpPr>
            <p:spPr>
              <a:xfrm>
                <a:off x="2725383" y="2649695"/>
                <a:ext cx="1875298" cy="30181"/>
              </a:xfrm>
              <a:custGeom>
                <a:avLst/>
                <a:gdLst>
                  <a:gd name="connsiteX0" fmla="*/ 0 w 1875298"/>
                  <a:gd name="connsiteY0" fmla="*/ 0 h 30181"/>
                  <a:gd name="connsiteX1" fmla="*/ 1875299 w 1875298"/>
                  <a:gd name="connsiteY1" fmla="*/ 0 h 30181"/>
                  <a:gd name="connsiteX2" fmla="*/ 1875299 w 1875298"/>
                  <a:gd name="connsiteY2" fmla="*/ 30181 h 30181"/>
                  <a:gd name="connsiteX3" fmla="*/ 0 w 1875298"/>
                  <a:gd name="connsiteY3" fmla="*/ 30181 h 30181"/>
                </a:gdLst>
                <a:ahLst/>
                <a:cxnLst>
                  <a:cxn ang="0">
                    <a:pos x="connsiteX0" y="connsiteY0"/>
                  </a:cxn>
                  <a:cxn ang="0">
                    <a:pos x="connsiteX1" y="connsiteY1"/>
                  </a:cxn>
                  <a:cxn ang="0">
                    <a:pos x="connsiteX2" y="connsiteY2"/>
                  </a:cxn>
                  <a:cxn ang="0">
                    <a:pos x="connsiteX3" y="connsiteY3"/>
                  </a:cxn>
                </a:cxnLst>
                <a:rect l="l" t="t" r="r" b="b"/>
                <a:pathLst>
                  <a:path w="1875298" h="30181">
                    <a:moveTo>
                      <a:pt x="0" y="0"/>
                    </a:moveTo>
                    <a:lnTo>
                      <a:pt x="1875299" y="0"/>
                    </a:lnTo>
                    <a:lnTo>
                      <a:pt x="1875299" y="30181"/>
                    </a:lnTo>
                    <a:lnTo>
                      <a:pt x="0" y="30181"/>
                    </a:lnTo>
                    <a:close/>
                  </a:path>
                </a:pathLst>
              </a:custGeom>
              <a:solidFill>
                <a:srgbClr val="EFEFEF"/>
              </a:solidFill>
              <a:ln w="21054" cap="flat">
                <a:noFill/>
                <a:prstDash val="solid"/>
                <a:miter/>
              </a:ln>
            </p:spPr>
            <p:txBody>
              <a:bodyPr rtlCol="0" anchor="ctr"/>
              <a:lstStyle/>
              <a:p>
                <a:endParaRPr lang="en-US"/>
              </a:p>
            </p:txBody>
          </p:sp>
        </p:grpSp>
      </p:grpSp>
      <p:sp>
        <p:nvSpPr>
          <p:cNvPr id="10" name="TextBox 9">
            <a:extLst>
              <a:ext uri="{FF2B5EF4-FFF2-40B4-BE49-F238E27FC236}">
                <a16:creationId xmlns:a16="http://schemas.microsoft.com/office/drawing/2014/main" id="{F025824D-3249-49BB-4939-10DAA20EFB8E}"/>
              </a:ext>
            </a:extLst>
          </p:cNvPr>
          <p:cNvSpPr txBox="1"/>
          <p:nvPr/>
        </p:nvSpPr>
        <p:spPr>
          <a:xfrm>
            <a:off x="4497961" y="763008"/>
            <a:ext cx="7048074" cy="923330"/>
          </a:xfrm>
          <a:prstGeom prst="rect">
            <a:avLst/>
          </a:prstGeom>
          <a:noFill/>
        </p:spPr>
        <p:txBody>
          <a:bodyPr wrap="square" rtlCol="0">
            <a:spAutoFit/>
          </a:bodyPr>
          <a:lstStyle/>
          <a:p>
            <a:pPr algn="r" rtl="1"/>
            <a:r>
              <a:rPr lang="ar-EG" sz="5400" b="1" dirty="0">
                <a:solidFill>
                  <a:schemeClr val="bg1"/>
                </a:solidFill>
                <a:latin typeface="DIN Next LT Arabic Light" panose="020B0303020203050203" pitchFamily="34" charset="-78"/>
                <a:cs typeface="DIN Next LT Arabic Light" panose="020B0303020203050203" pitchFamily="34" charset="-78"/>
              </a:rPr>
              <a:t>المقــــدمة</a:t>
            </a:r>
            <a:endParaRPr lang="en-ID" sz="5400" b="1" dirty="0">
              <a:solidFill>
                <a:schemeClr val="bg1"/>
              </a:solidFill>
              <a:latin typeface="DIN Next LT Arabic Light" panose="020B0303020203050203" pitchFamily="34" charset="-78"/>
              <a:cs typeface="DIN Next LT Arabic Light" panose="020B0303020203050203" pitchFamily="34" charset="-78"/>
            </a:endParaRPr>
          </a:p>
        </p:txBody>
      </p:sp>
      <p:sp>
        <p:nvSpPr>
          <p:cNvPr id="11" name="Rectangle 10">
            <a:extLst>
              <a:ext uri="{FF2B5EF4-FFF2-40B4-BE49-F238E27FC236}">
                <a16:creationId xmlns:a16="http://schemas.microsoft.com/office/drawing/2014/main" id="{F3D0232E-CE2C-A659-4F0B-13C4E10FD914}"/>
              </a:ext>
            </a:extLst>
          </p:cNvPr>
          <p:cNvSpPr/>
          <p:nvPr/>
        </p:nvSpPr>
        <p:spPr>
          <a:xfrm>
            <a:off x="972569" y="2692400"/>
            <a:ext cx="10573466" cy="2908489"/>
          </a:xfrm>
          <a:prstGeom prst="rect">
            <a:avLst/>
          </a:prstGeom>
        </p:spPr>
        <p:txBody>
          <a:bodyPr wrap="square">
            <a:spAutoFit/>
          </a:bodyPr>
          <a:lstStyle/>
          <a:p>
            <a:pPr algn="just" rtl="1">
              <a:spcBef>
                <a:spcPts val="600"/>
              </a:spcBef>
            </a:pPr>
            <a:r>
              <a:rPr lang="ar-EG" sz="2800" b="1" dirty="0">
                <a:latin typeface="Dubai" panose="020B0503030403030204" pitchFamily="34" charset="-78"/>
                <a:cs typeface="Dubai" panose="020B0503030403030204" pitchFamily="34" charset="-78"/>
              </a:rPr>
              <a:t>نظرة عامة على النظام</a:t>
            </a:r>
            <a:r>
              <a:rPr lang="ar-EG" sz="2800" dirty="0">
                <a:latin typeface="Dubai" panose="020B0503030403030204" pitchFamily="34" charset="-78"/>
                <a:cs typeface="Dubai" panose="020B0503030403030204" pitchFamily="34" charset="-78"/>
              </a:rPr>
              <a:t>:</a:t>
            </a:r>
          </a:p>
          <a:p>
            <a:pPr lvl="1" algn="just" rtl="1">
              <a:spcBef>
                <a:spcPts val="600"/>
              </a:spcBef>
            </a:pPr>
            <a:r>
              <a:rPr lang="ar-EG" sz="2800" dirty="0">
                <a:latin typeface="Dubai" panose="020B0503030403030204" pitchFamily="34" charset="-78"/>
                <a:cs typeface="Dubai" panose="020B0503030403030204" pitchFamily="34" charset="-78"/>
              </a:rPr>
              <a:t>يعتمد النظام على معالجة الصور باستخدام مكتبة </a:t>
            </a:r>
            <a:r>
              <a:rPr lang="en-US" sz="2800" dirty="0">
                <a:latin typeface="Dubai" panose="020B0503030403030204" pitchFamily="34" charset="-78"/>
                <a:cs typeface="Dubai" panose="020B0503030403030204" pitchFamily="34" charset="-78"/>
              </a:rPr>
              <a:t>OpenCV</a:t>
            </a:r>
            <a:r>
              <a:rPr lang="ar-EG" sz="2800" dirty="0">
                <a:latin typeface="Dubai" panose="020B0503030403030204" pitchFamily="34" charset="-78"/>
                <a:cs typeface="Dubai" panose="020B0503030403030204" pitchFamily="34" charset="-78"/>
              </a:rPr>
              <a:t> للكشف عن الأنشطة المشبوهة، مثل وجود شخص آخر، أو استخدام الهاتف المحمول، أو الابتعاد لفترة طويلة عن نافذة الامتحان.</a:t>
            </a:r>
          </a:p>
          <a:p>
            <a:pPr lvl="1" algn="just" rtl="1">
              <a:spcBef>
                <a:spcPts val="600"/>
              </a:spcBef>
            </a:pPr>
            <a:r>
              <a:rPr lang="ar-EG" sz="2800" dirty="0">
                <a:latin typeface="Dubai" panose="020B0503030403030204" pitchFamily="34" charset="-78"/>
                <a:cs typeface="Dubai" panose="020B0503030403030204" pitchFamily="34" charset="-78"/>
              </a:rPr>
              <a:t>يجمع النظام في تصميمه بين تقنيات حديثة مثل </a:t>
            </a:r>
            <a:r>
              <a:rPr lang="en-US" sz="2800" dirty="0" err="1">
                <a:latin typeface="Dubai" panose="020B0503030403030204" pitchFamily="34" charset="-78"/>
                <a:cs typeface="Dubai" panose="020B0503030403030204" pitchFamily="34" charset="-78"/>
              </a:rPr>
              <a:t>FastAPI</a:t>
            </a:r>
            <a:r>
              <a:rPr lang="ar-EG" sz="2800" dirty="0">
                <a:latin typeface="Dubai" panose="020B0503030403030204" pitchFamily="34" charset="-78"/>
                <a:cs typeface="Dubai" panose="020B0503030403030204" pitchFamily="34" charset="-78"/>
              </a:rPr>
              <a:t> و </a:t>
            </a:r>
            <a:r>
              <a:rPr lang="en-US" sz="2800" dirty="0">
                <a:latin typeface="Dubai" panose="020B0503030403030204" pitchFamily="34" charset="-78"/>
                <a:cs typeface="Dubai" panose="020B0503030403030204" pitchFamily="34" charset="-78"/>
              </a:rPr>
              <a:t>OpenCV</a:t>
            </a:r>
            <a:r>
              <a:rPr lang="ar-EG" sz="2800" dirty="0">
                <a:latin typeface="Dubai" panose="020B0503030403030204" pitchFamily="34" charset="-78"/>
                <a:cs typeface="Dubai" panose="020B0503030403030204" pitchFamily="34" charset="-78"/>
              </a:rPr>
              <a:t> </a:t>
            </a:r>
          </a:p>
          <a:p>
            <a:pPr lvl="1" algn="just" rtl="1">
              <a:spcBef>
                <a:spcPts val="600"/>
              </a:spcBef>
            </a:pPr>
            <a:r>
              <a:rPr lang="ar-EG" sz="2800" dirty="0">
                <a:latin typeface="Dubai" panose="020B0503030403030204" pitchFamily="34" charset="-78"/>
                <a:cs typeface="Dubai" panose="020B0503030403030204" pitchFamily="34" charset="-78"/>
              </a:rPr>
              <a:t>و </a:t>
            </a:r>
            <a:r>
              <a:rPr lang="en-US" sz="2800" dirty="0">
                <a:latin typeface="Dubai" panose="020B0503030403030204" pitchFamily="34" charset="-78"/>
                <a:cs typeface="Dubai" panose="020B0503030403030204" pitchFamily="34" charset="-78"/>
              </a:rPr>
              <a:t>WebSocket </a:t>
            </a:r>
            <a:r>
              <a:rPr lang="ar-EG" sz="2800" dirty="0">
                <a:latin typeface="Dubai" panose="020B0503030403030204" pitchFamily="34" charset="-78"/>
                <a:cs typeface="Dubai" panose="020B0503030403030204" pitchFamily="34" charset="-78"/>
              </a:rPr>
              <a:t> و </a:t>
            </a:r>
            <a:r>
              <a:rPr lang="en-US" sz="2800" dirty="0">
                <a:latin typeface="Dubai" panose="020B0503030403030204" pitchFamily="34" charset="-78"/>
                <a:cs typeface="Dubai" panose="020B0503030403030204" pitchFamily="34" charset="-78"/>
              </a:rPr>
              <a:t>React</a:t>
            </a:r>
            <a:r>
              <a:rPr lang="ar-EG" sz="2800" dirty="0">
                <a:latin typeface="Dubai" panose="020B0503030403030204" pitchFamily="34" charset="-78"/>
                <a:cs typeface="Dubai" panose="020B0503030403030204" pitchFamily="34" charset="-78"/>
              </a:rPr>
              <a:t> و </a:t>
            </a:r>
            <a:r>
              <a:rPr lang="en-US" sz="2800" dirty="0">
                <a:latin typeface="Dubai" panose="020B0503030403030204" pitchFamily="34" charset="-78"/>
                <a:cs typeface="Dubai" panose="020B0503030403030204" pitchFamily="34" charset="-78"/>
              </a:rPr>
              <a:t>TypeScript، </a:t>
            </a:r>
            <a:r>
              <a:rPr lang="ar-EG" sz="2800" dirty="0">
                <a:latin typeface="Dubai" panose="020B0503030403030204" pitchFamily="34" charset="-78"/>
                <a:cs typeface="Dubai" panose="020B0503030403030204" pitchFamily="34" charset="-78"/>
              </a:rPr>
              <a:t>مما يجعله قويًا وفعالًا وقابلاً للتوسع.</a:t>
            </a:r>
          </a:p>
        </p:txBody>
      </p:sp>
      <p:sp>
        <p:nvSpPr>
          <p:cNvPr id="14" name="Rectangle 13">
            <a:extLst>
              <a:ext uri="{FF2B5EF4-FFF2-40B4-BE49-F238E27FC236}">
                <a16:creationId xmlns:a16="http://schemas.microsoft.com/office/drawing/2014/main" id="{DE95CE61-FE2A-562B-4441-0685FBCEF744}"/>
              </a:ext>
            </a:extLst>
          </p:cNvPr>
          <p:cNvSpPr/>
          <p:nvPr/>
        </p:nvSpPr>
        <p:spPr>
          <a:xfrm>
            <a:off x="8969115" y="6310858"/>
            <a:ext cx="3222885" cy="547142"/>
          </a:xfrm>
          <a:prstGeom prst="rect">
            <a:avLst/>
          </a:prstGeom>
          <a:gradFill>
            <a:gsLst>
              <a:gs pos="0">
                <a:schemeClr val="accent1"/>
              </a:gs>
              <a:gs pos="100000">
                <a:schemeClr val="accent4"/>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r>
              <a:rPr lang="ar-SA" sz="1800" b="1" dirty="0">
                <a:solidFill>
                  <a:schemeClr val="bg1"/>
                </a:solidFill>
                <a:effectLst/>
                <a:latin typeface="Dubai" panose="020B0503030403030204" pitchFamily="34" charset="-78"/>
                <a:ea typeface="Aptos" panose="020B0004020202020204" pitchFamily="34" charset="0"/>
                <a:cs typeface="Dubai" panose="020B0503030403030204" pitchFamily="34" charset="-78"/>
              </a:rPr>
              <a:t>نظام لمراقبة ومنع الغش</a:t>
            </a:r>
            <a:endParaRPr lang="en-ID" dirty="0">
              <a:latin typeface="DIN Next LT Arabic Light" panose="020B0303020203050203" pitchFamily="34" charset="-78"/>
              <a:cs typeface="DIN Next LT Arabic Light" panose="020B0303020203050203" pitchFamily="34" charset="-78"/>
            </a:endParaRPr>
          </a:p>
        </p:txBody>
      </p:sp>
    </p:spTree>
    <p:extLst>
      <p:ext uri="{BB962C8B-B14F-4D97-AF65-F5344CB8AC3E}">
        <p14:creationId xmlns:p14="http://schemas.microsoft.com/office/powerpoint/2010/main" val="7542029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671</TotalTime>
  <Words>576</Words>
  <Application>Microsoft Office PowerPoint</Application>
  <PresentationFormat>Widescreen</PresentationFormat>
  <Paragraphs>69</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Display</vt:lpstr>
      <vt:lpstr>Arial</vt:lpstr>
      <vt:lpstr>DIN Next LT Arabic Light</vt:lpstr>
      <vt:lpstr>Dubai</vt:lpstr>
      <vt:lpstr>Ebrima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Mohamed Elsherbiny</dc:creator>
  <cp:lastModifiedBy>Mohamed Elsherbiny</cp:lastModifiedBy>
  <cp:revision>1</cp:revision>
  <dcterms:created xsi:type="dcterms:W3CDTF">2025-05-17T08:00:50Z</dcterms:created>
  <dcterms:modified xsi:type="dcterms:W3CDTF">2025-05-17T19:12:48Z</dcterms:modified>
</cp:coreProperties>
</file>

<file path=docProps/thumbnail.jpeg>
</file>